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పరిశుద్ధం పరిశుద్ధం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Parishuddhan Parishuddham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తళతళ మెజసెడు - ధవళంపు టంగీలు - కళ లీనుచుండంగ - గాళ్లార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ధరియించి = భళిర భళిర యంచు - భక్తాళితో నెపుడు - నెళవుగా నుందుము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Thalathala Mejasedu - Dhavalampu Tanggeelu - Kala Leenuchundangga - Gaallaara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Dhariyinchi = Bhalira Bhalira Yanchu - Bhakthaalitho Nepudu - Nelavugaa Nundumu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నిజ రక్షకుని చెంత ||పరిశుద్ధం||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Nija Rakshakuni Chentha ||Parishuddhan||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భూరి వీణెలు చేతం - బొల్పుగ ధరియించి - సారెకు మొటుచు - సంగీత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ములు బాడి = శ్రీ రాజా నీకు జో - హారంచు ప్రభు యేసు -పేరం గీర్తింతురు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Bhoori Veenelu Chethan - Bolpuga Dhariyinchi - Saareku Motuchu - Sanggeetha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Mulu Baadi = Shree Raajaa Neeku Jo - Haaranchu Prabhu Yesu -Peran Geerthinthuru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కరములు జోడించి - శిరముల్ క్రిందికి వంచి - వరపీటమును జుట్టి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తిరుగు దూతలంగూడి = పరిశుద్ధం పరిశుద్ధం - పరిశుద్దమని నేను - పరమ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Karamulu Jodinchi - Shiramul Krindiki Vanchi - Varapeetamunu Jutti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Thirugu Doothalanggoodi = Parishuddhan Parishuddhan - Parishuddamani Nenu - Parama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సంగీతంబు - బాడుచుండెద నాహా ||పరిశుద్ధం||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Sanggeethambu - Baaduchundeda Naahaa ||Parishuddhan||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పరిశుద్ధం పరిశుద్ధం - పరిశుద్ధం బయిన యా = పరమ కానానున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కరుగున దెపుడో ||పరిశుద్ధం||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Parishuddhan Parishuddhan - Parishuddhan Bayina Yaa = Parama Kaanaanuna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Karuguna Depudo ||Parishuddhan||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పరిశుద్ధమయిన యా - యెరుషలేము పురము - వర పద్మరాగంపు - స్థిర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పునాదులతోడ = పరిఢవిల్లు సువర్ణ ప్రహరియు గోడలు - నురురత్న - ద్వారంబు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Parishuddhamayina Yaa - Yerushalemu Puramu - Vara Padmaraagampu - Sthira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Punaadulathoda = Paridhavillu Suvarna Prahariyu Godalu - Nururathna - Dvaarambu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లదిరిగ గల వహహ ||పరిశుద్ధం||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Ladiriga Gala Vahaha ||Parishuddhan||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సూర్యుండు.. . శాంతి. శాశ్వతముగా. శాంతి.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స్తోత్రములతో నిండినది. _ 'భాగ్యముగలది. _ప్రకాశమానమైన.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Sooryundu.. . Shaanthi. Shaashvathamugaa. Shaanthi.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Sthothramulatho Nindinadi. _ 'Bhaagyamugaladi. _Prakaashamaanamaina.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 నీతిపురమున - నాకాశమున వెల్లు - భానుండు శశి కానం - బడం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బోవు దేదీప్య = మానంబై విలసిల్లు - మానిత గొత్టియ - దానికి జ్యోతియై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 Neethipuramuna - Naakaashamuna Vellu - Bhaanundu Shashi Kaanan - Badan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Bovu Dedeepya = Maanambai Vilasillu - Maanitha Gothtiya - Daaniki Jyothiyai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తనరుచుండు నహహ ||పరిశుద్ధం||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Thanaruchundu Nahaha ||Parishuddhan||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శృంగారమైనట్టి - బంగారు వీధులలో - చెంగు చెంగున దాంటు - శ్రేష్ట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సమయంబున = మంగళ ప్రదమైన - మహిమ రాజ్యమునందు - రంగైన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Shrunggaaramainatti - Banggaaru Veedhulalo - Chenggu Chengguna Daantu - Shreshta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Samayambuna = Manggala Pradamaina - Mahima Raajyamunandu - Ranggaina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ప్రభుయేసు - రాజున్ దర్శింతును ||పరిశుద్దం||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Prabhuyesu - Raajun Darshinthunu ||Parishuddan||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2026-08-11T18:44:57Z</dcterms:created>
  <dcterms:modified xsi:type="dcterms:W3CDTF">2026-08-11T18:44:57Z</dcterms:modified>
</cp:coreProperties>
</file>