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నీ ప్రేమే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Nee Preme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– నీ ప్రేమే అతి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అమరం అతి విజయం – నీ సిలువ రక్తమే విజయం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– Nee Preme Athi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Amaram Athi Vijayam – Nee Siluva Rakthame Vijayam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ఇమ్మానుయేలుడ నీ ప్రేమ మధురం – నీకే నా వందనం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– నీ ప్రేమే అతి మధురం (2)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Immaanuyeluda Nee Prema Madhuram-Neeke Naa Vandanam(2)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– Nee Preme Athi Madhuram (2)   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శిక్షకై నా నిందలకై – ప్రాణము పెట్టిన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నిట్టూర్పులు – సేదదీర్చిన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Shikshakai Naa Nindalakai – Praanamu Pettina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Nindalu Nittoorpulu – Sedadeerchina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సహాయకుడా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ప్రేమను (2)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 Sahaayakudaa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Premanu (2)   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సత్యమును నాకు కేడెమును – ధరియింప చేసిన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కనికరమును కలిగించగను – కల్వరికేగిన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Sathyamunu Naaku Kedemunu – Dhariyimpa Chesina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Kanikaramunu Kaliginchaganu – Kalvarikegina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మహా ఘనుడా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ప్రేమను (2)  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Mahaa Ghanudaa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Premanu (2)         ||Madhuram||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2026-02-25T09:15:13Z</dcterms:created>
  <dcterms:modified xsi:type="dcterms:W3CDTF">2026-02-25T09:15:13Z</dcterms:modified>
</cp:coreProperties>
</file>