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His shoulder gently laid,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home, rejoicing, brought me.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death's dark vale I fear no 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Thee, dear Lord, beside me;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rod and staff my comfort still,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cross before to guide 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failing, Ruler of my heart!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Everlasting, Lover of my soul!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mountain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 the valley low,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failing, Ruler of my heart.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Everlasting, Lover of my soul!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mountain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 the valley low,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through all the length of days,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goodness faileth never;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goodness faileth never.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Shepherd, may I sing Thy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Thy house forever.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Thy house forever.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nothing lack if I am His,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is mine forever.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streams of living water flow,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ransomed soul He leadeth;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where the verdant pastures grow,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food celestial feedeth.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failing, Ruler of my heart.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Everlasting, Lover of my soul!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mountain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 the valley low,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Love my Shepherd is!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and foolish, oft I strayed,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yet in love He sought me;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2026-08-24T07:34:31Z</dcterms:created>
  <dcterms:modified xsi:type="dcterms:W3CDTF">2026-08-24T07:34:31Z</dcterms:modified>
</cp:coreProperties>
</file>