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అత్యంత సుందరుండును ఎల్లరి కాంక్షణీయుడు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Athyantha Sundarundunu Ellari Kaangkshaneeyudu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నాథుడా - నన్ను జయించితి - రక్షింప మృతుడైన - కల్వరినాథుడా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Naathudaa - Nannu Jayinchithi - Rakshimpa Mruthudaina - Kalvarinaathudaa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అత్యంత సుందరుండును - ఎల్లరి కాంక్షణీయుడు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దేవాది దేవుడైన మా - కల్వరి యేసునాథుడు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Athyantha Sundarundunu - Ellari Kaangkshaneeyudu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Devaadi Devudaina Maa - Kalvari Yesunaathudu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గాయపడి శ్రమలతో - పాపదుఃఖము మోసితివి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సిల్వలో మరణించితివి - దుఃఖ కల్వరినాథుడా ||కల్వ||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Gaayapadi Shramalatho - Paapaduhkhamu Mosithivi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Silvalo Maraninchithivi - Duhkha Kalvarinaathudaa ||Kalva||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శాంతి జీవము నీయను - ఖైదీల విమోచనమునకై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రక్తపు ఊట తెరచితివి - ప్రేమ కల్వరి నాథుడా ||కల్వ||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Shaanthi Jeevamu Neeyanu - Khaideela Vimochanamunakai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Rakthapu Oota Therachithivi - Prema Kalvari Naathudaa ||Kalva||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తెచ్చిన ఈవులెల్లను - మేలుకొరకు మనకిచ్చి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ప్రేమనదిని పోసెను - దయా కల్వరినాథుడు ||కల్వ||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Thechchina Eevulellanu - Melukoraku Manakichchi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Premanadini Posenu - Dayaa Kalvarinaathudu ||Kalva||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మహిమ పూర్ణుడగు నిన్ను - కండ్లార చూతుమనుటయే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ఇచ్చట మా ఆదరణ - సాటిలేని కల్వరి ప్రభూ ||కల్వ||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Mahima Poornudagu Ninnu - Kandlaara Choothumanutaye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Ichchata Maa Aadarana - Saatileni Kalvari Prabhoo ||Kalva||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స్పటిక సముద్ర తీరమున - నీ ప్రేమయందు మున్గుచు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వలె నుందు నిత్యము - మహిమ కల్వరినాథుడా ||కల్వ||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Spatika Samudra Theeramuna - Nee Premayandu Munguchu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Vale Nundu Nithyamu - Mahima Kalvarinaathudaa ||Kalva||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2026-08-11T18:37:08Z</dcterms:created>
  <dcterms:modified xsi:type="dcterms:W3CDTF">2026-08-11T18:37:08Z</dcterms:modified>
</cp:coreProperties>
</file>