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చిట్టి చిట్టి పాపలం – చిన్నారి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Chitti Chitti Paapalan – Chinnaari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చిట్టి చిట్టి పాపలం – చిన్నారి బాబులం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బుజ్జి బుజ్జి పిల్లలం – యేసు బాలలం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Chitti Chitti Paapalan – Chinnaari Baabulan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Bujji Bujji Pillalan – Yesu Baalalan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అమ్మకు నాన్నకు లోబడుదుము – అందరితో హాయిగా కలిసియుందుము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Ammaku Naannaku Lobadudumu – Andaritho Haayigaa Kalisiyundumu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2026-08-24T10:16:43Z</dcterms:created>
  <dcterms:modified xsi:type="dcterms:W3CDTF">2026-08-24T10:16:43Z</dcterms:modified>
</cp:coreProperties>
</file>