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నా పరిహారి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Naa Parihaari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 వ్యాధులు నను సోకినా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శాంతి కరువైనా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 Vyaadhulu Nanu Sokinaa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Shaanthi Karuvainaa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శోధకుడు శోధించినా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ప్రభువే నా పరిహారి (2)          ||యేసే 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Shodhakudu Shodhinchinaa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Prabhuve Naa Parihaari (2)          ||Yese Naa||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నీవే నా ఆధారం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ప్రేమకు సాటెవ్వరూ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Neeve Naa Aadhaaram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Premaku Saatevvaru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 కాలమంతా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పాడి స్తుతించెదను (2)          ||యేసే 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 Kaalamanthaa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Paadi Sthuthinchedanu (2)          ||Yese Naa||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నా పరిహారి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యేసే నా పరిహారి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Naa Parihaari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Yese Naa Parihaari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 కాలమెల్ల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ప్రభువే నా పరిహారి (2)         ||యేసే 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 Kaalamella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Prabhuve Naa Parihaari (2)       ||Yese Naa||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కష్టాలు కలిగిననూ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కృంగించె భాదలెన్నో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Yenni Kashtaalu Kaliginanoo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Krunginche Bhaadalenno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నష్టాలు వాటిల్లినా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ప్రభువే నా పరిహారి (2)         ||యేసే 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Yenni Nashtalu Vaatillinaa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Prabhuve Naa Parihaari (2)          ||Yese Naa||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సాతాను వెంబడించినా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శత్రువు ఎదిరించినా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Sathaanu Vembadinchinaa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Shathruvu Edirinchinaa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 నిందలు నను చుట్టినా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ప్రభువే నా పరిహారి (2)          ||యేసే 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 Nindalu Nanu Chuttinaa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Prabhuve Naa Parihaari (2)          ||Yese Naa||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మణి మాన్యాలు లేకున్ననూ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 వేదనలు వేధించినా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Mani Maanyaalu Lekunnanoo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 Vedanalu Vedhinchinaa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నరులెల్లరు నను విడచినా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ప్రభువే నా పరిహారి (2)         ||యేసే 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Narulellaru Nanu Vidachinaa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Prabhuve Naa Parihaari (2)          ||Yese Naa||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2026-02-25T09:21:15Z</dcterms:created>
  <dcterms:modified xsi:type="dcterms:W3CDTF">2026-02-25T09:21:15Z</dcterms:modified>
</cp:coreProperties>
</file>