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పిలచిన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Pilachina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నేనేమి లేను        ||నీ కృపయే||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Nenemi Lenu         ||Nee Krupaye||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పిలచిన దేవా – నన్ను ముట్టిన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లేనిదే నేను లేనయ్యా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Pilachina Devaa – Nannu Muttina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Lenide Nenu Lenayyaa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జీవించునది నీ కృప – ఎదుగించునది నీ కృప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హెచ్చించునది నీ కృప మాత్రమే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Jeevinchunadi Nee Krupa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Eduginchinadi Nee Krupa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కృపయే కావలెను – నీ కృపయే చాలును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నేనేమి లేనయ్యా (2) యేసయ్యా 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Hechchinchunadi Nee Krupa Maathrame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Krupaye Kaavalenu – Nee Krupaye Chaalunu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ఒంటరిగా ఏడిచినప్పుడు ఓదార్చువారు లేరు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తొట్రిల్లి నడిచినప్పుడు ఆదుకొన్నవారు లేరు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Ontarigaa Edichinappudu Odaarchuvaaru Leru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Thotrilli Nadichinappudu Aadukonnavaaru Leru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బిగ్గరగా ఏడిచినప్పుడు కన్నీరు తుడిచె కృప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నేను 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Biggaragaa Edichinappudu Kanneeru Thudiche Krupa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Nenu Lenu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నేనేమి లేను       ||నీ కృపయే||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Nenemi Lenu           ||Nee Krupaye||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నేనని చెప్పుటకు నాకేమి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సామర్థ్యం అనుటకు నాకని ఏమి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Nenani Chepputaku Naakemi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Saamardhyam Anutaku Naakani Emi Ledu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 లేని నన్ను హెచ్చించినది నీ కృప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లేకుంటేనే నేను లేను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Arhatha Leni Nannu Hecchinchinadi Nee Krupa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Lekuntene Nenu Lenu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2026-02-25T08:38:09Z</dcterms:created>
  <dcterms:modified xsi:type="dcterms:W3CDTF">2026-02-25T08:38:09Z</dcterms:modified>
</cp:coreProperties>
</file>