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దివ్యకాంతి మబ్బు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Divyakaanthi Mabbu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దివ్యకాంతి, మబ్బు కమ్మంగా నన్నడ్చుము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నన్నడ్పుము గర్వము యేలె నా హృదయము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Divyakaanthi, Mabbu Kammanggaa Nannadchumu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Nannadpumu Garvamu Yele Naa Hrudayamu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నాయింటి త్రోవ దప్పిపోతిని మన్నించు నా గత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నన్నడ్చుము 3. ఇన్నాళ్లుం గాచియుంట వింకను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Naayinti Throva Dappipothini Manninchu Naa Gatha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Nannadchumu 3. Innaallun Gaachiyunta Vingkanu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నాకాళ్లు జారకుండం గాచుచు నన్నడ్చుము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ఒక్కొక్క మెట్టు భద్ర పర్చుమా నా నష్ట కష్ట దుఃఖ బాధలు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Naakaallu Jaarakundan Gaachuchu Nannadchumu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Okkokka Mettu Bhadra Parchumaa Naa Nashta Kashta Duhkha Baadhalu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ఇన్నాళ్లు నేను కోరకుంటిని పోంగొట్టుము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శరణు నీవల్ల నేను జయ మొందుచు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Innaallu Nenu Korakuntini Ponggottumu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Sharanu Neevalla Nenu Jaya Monduchu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స్వబుద్ధి నమ్మి తప్పిపోతిని నిన్ను స్తుతించి పాడుదున్‌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Svabuddhi Nammi Thappipothini Ninnu Sthuthinchi Paadudun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2026-08-11T18:39:58Z</dcterms:created>
  <dcterms:modified xsi:type="dcterms:W3CDTF">2026-08-11T18:39:58Z</dcterms:modified>
</cp:coreProperties>
</file>