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రారెవ్వరు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Raarevvaru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రారెవ్వరు – నా ప్రియుడైన యేసయ్యకు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నెరిగిన సర్వేశ్వరునికి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Raarevvaru – Naa Priyudaina Yesayyaku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Nerigina Sarveshvaruniki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సరిహద్దులు లేని పరిశుద్ధునికి (2)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Sarihaddhulu Leni Parishuddhuniki (2)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వాడే నలు దిశల – నెమ్మది కలుగ చేయువాడే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నాజీరు వ్రతము జీవితమంతా అనుసరించినాడే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Vaade Nalu Dishala – Nemmadi Kaluga Cheyuvaade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Naajeeru Vrathamu Jeevithamanthaa Anusarinchinaade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నిలువెల్ల సిలువలో నలిగి కరిగినాడే (2)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Niluvella Siluvalo Naligi Kariginaade (2)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 ప్రదాతయే సంపూర్ణ స్వస్థత అనుగ్రహించువాడే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క్రియలు జీవితమంతా చేయుచు తిరిగినాడే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Aarogya Pradaathaye Sampoorna Swasthatha Anugrahinchuvaade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Kriyalu Jeevithamanthaa Cheyuchu Thiriginaade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కొరడాల దెబ్బలను అనుభవించినాడే (2)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Koradaala Debbalanu Anubhavinchinaade (2)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పునరుత్థానుడే జయశీలి మృతిని గెలిచి లేచినాడే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పునరుత్థాన బలము ఇచ్చినాడే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Punarutthaanude Jayasheeli Mruthini Gelichi Lechinaade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 Punarutthaana Balamu Ichchinaade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అతి త్వరలో మహిమతో రానైయున్నవాడే (2)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Athi Thvaralo Mahimalo Raanaiyunnavaade (2)        ||Sari||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2026-02-25T09:19:55Z</dcterms:created>
  <dcterms:modified xsi:type="dcterms:W3CDTF">2026-02-25T09:19:55Z</dcterms:modified>
</cp:coreProperties>
</file>