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మెవ్వరికి, నీ జీవిత మెవ్వరికి?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Mevvariki, Nee Jeevitha Mevvariki?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శరీరేచ్ఛలకై ఆశలుండు (1) - ఈ ధరణియందు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సుఖభోగులుగా జీవింతురు (1) - ఈ ధరణియందు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Shareerechchhalakai Aashalundu (1) - Ee Dharaniyandu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Sukhabhogulugaa Jeevinthuru (1) - Ee Dharaniyandu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వారి యూహలు దినమెల్ల చెడియున్నవి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వారి పాప జీవిత మంత శాపమెగ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Vaari Yoohalu Dinamella Chediyunnavi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Vaari Paapa Jeevitha Mantha Shaapamega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ధనాపేక్షకులెందరో గలరు - ఈ ధరణియందు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ధనముపై మనస్సు నిల్పెదరు - ఈ ధరణియందు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Dhanaapekshakulendaro Galaru - Ee Dharaniyandu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Dhanamupai Manassu Nilpedaru - Ee Dharaniyandu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వారి కలవరమంత ధనము ధనమే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వారు బ్రతికెడు బ్రతుకంత క్షీణతయే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Vaari Kalavaramantha Dhanamu Dhaname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Vaaru Brathikedu Brathukantha Ksheenathaye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స్వంత బోధలకై బ్రతికెదరు - ఈ ధరణియందు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గర్వమునకు అమ్మబడి యుందురు - ఈ ధరణియందు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Svantha Bodhalakai Brathikedaru - Ee Dharaniyandu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Garvamunaku Ammabadi Yunduru - Ee Dharaniyandu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వారి మనసులు సంకుచితములై యుండు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వారి జీవిత ప్రయాసము - పతనమేగా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Vaari Manasulu Sangkuchithamulai Yundu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Vaari Jeevitha Prayaasamu - Pathanamegaa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విరిగిన హృదయులు కలరెందరో - ఈ ధరణియందు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కరిగెడు ఉప్పుగ నుండెదరు - ఈ ధరణియందు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Virigina Hrudayulu Kalarendaro - Ee Dharaniyandu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Karigedu Uppuga Nundedaru - Ee Dharaniyandu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వారు ప్రభుకై దాగియే నిలచెదరు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దైవ వాక్కుగ దినమెల్ల సేవింతురు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Vaaru Prabhukai Daagiye Nilachedaru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Daiva Vaakkuga Dinamella Sevinthuru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2026-08-11T18:44:18Z</dcterms:created>
  <dcterms:modified xsi:type="dcterms:W3CDTF">2026-08-11T18:44:18Z</dcterms:modified>
</cp:coreProperties>
</file>