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చీకటిలో కాంతివి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Cheekatilo Kaanthivi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యేసూ.. నీ రక్తములో సాధ్యం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యేసూ.. నీ రక్తమే నీ రక్తమే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Yesu.. Nee Rakthamulo Saadhyam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Yesu.. Nee Rakthame Nee Rakthame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యేసూ.. నీ రక్తములో సాధ్యం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యేసూ..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Yesu.. Nee Rakthamulo Saadhyam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Yesu..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చీకటిలో కాంతివి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వేదనలో శాంతివి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Cheekatilo Kaanthivi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Vedhanalo Shaanthivi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స్థితి గతులన్నిటిని మార్చువాడా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జీవితాలన్నిటిని కట్టువాడా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Sthithi Gathulannitini Maarchuvaadaa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Jeevithaalannitini Kattuvaadaa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యేసూ.. నీ సన్నిధిలో సాధ్యం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యేసూ.. నీ సన్నిధే నీ సన్నిధే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Yesu.. Nee Sannidhilo Saadhyam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Yesu.. Nee Sannidhe Nee Sannidhe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సమస్తము సాధ్యం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యందే నా విశ్వాసం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Samasthamu Saadhyam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Yande Naa Vishwaasam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స్థితి గతులన్నిటిని మార్చువాడా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జీవితాలన్నిటిని కట్టువాడా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Sthithi Gathulannitini Maarchuvaadaa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Jeevithaalannitini Kattuvaadaa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యేసూ.. నీ సన్నిధిలో సాధ్యం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యేసూ.. నీ సన్నిధే నీ సన్నిధే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Yesu.. Nee Sannidhilo Saadhyam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Yesu.. Nee Sannidhe Nee Sannidhe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అతిక్రమమంతా తుడచువాడా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ఎల్లప్పుడూ కరుణించువాడా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Athikramamanthaa Thudachuvaadaa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Ellappudu Karuninchuvaadaa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మంచితనము కనపరచువాడా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ఎల్లప్పుడూ దీవించువాడా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Manchithanamu Kanaparachuvaadaa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Ellappudu Deevinchuvaadaa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2026-02-25T08:37:26Z</dcterms:created>
  <dcterms:modified xsi:type="dcterms:W3CDTF">2026-02-25T08:37:26Z</dcterms:modified>
</cp:coreProperties>
</file>