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పాదాలు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Paadaalu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పాపాలు పోతాయయ్యా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అయ్యయ్యా నీ రోగాలు పోతాయయ్యా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Paapaalu Pothaayayyaa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Ayyayya Nee Rogaalu Pothaayayyaa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గుండెలను మాంసపు గుండెలుగా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మార్చేందుకు వచ్చాడయ్యా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Gundelanu Maamsapu Gundelugaa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Maarchenduku Vachchaadayyaa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పెట్టాడయ్యా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Pettaadayyaa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పాదాలు బంగారు పాదాలు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ఎండల్లో కందాయయ్యా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Paadaalu Bangaaru Paadaalu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Endallo Kandaayayyaa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అయ్యయ్యయ్యో రాళ్ళల్లో చిట్లాయయ్యా 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Ayyayyayyo Rallallo Chitlaayayyaa (2)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మండేటి ఎండల్లో కాడి మోసాడయ్యా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నడలేక తూలాడయ్యా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Mandeti Endallo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Kaadi Mosaadayyaa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అయ్యయ్యయ్యో నేల కూలాడయ్యా 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Nadaleka Thoolaadayyaa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Ayyayyayyo Nela Koolaadayyaa (2)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కొయ్యపై కాళ్ళు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సీలను కొట్టిరయ్యా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Koyyapai Kaallu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Seelanu Kottirayyaa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పాదాలు అదిరాయయ్యా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అయ్యయ్యయ్యో పాదాలు చితికాయయ్యా (2)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Paadaalu Adiraayayyaa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Ayyayyayyo Paadaalu Chithikaayayyaa (2)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ప్రేమమూర్తి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పాదాలు నమ్ముకుంటే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Premamoorthi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Paadaalu Nammukunte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పాపాలు పోతాయయ్యా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అయ్యయ్యా నీ శాపాలు తీరుతాయయ్యా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Paapaalu Pothaayayyaa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Ayyayya Nee Shaapaalu Theeruthaayayyaa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2026-02-25T08:36:43Z</dcterms:created>
  <dcterms:modified xsi:type="dcterms:W3CDTF">2026-02-25T08:36:43Z</dcterms:modified>
</cp:coreProperties>
</file>