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వచ్చి చూడుము అన్నా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Vachchi Choodumu Annaa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వచ్చి చూడుము అన్నా -పరక్రీస్తు నిపుడే - శుభములు నిచ్చునదతదే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యేసే మన రక్షకుడు - యేసే దేవుండు - వాసిగ రక్షింప వచ్చినా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Vachchi Choodumu Annaa -ParaKreesthu Nipude - Shubhamulu Nichchunadathade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Yese Mana Rakshakudu - Yese Devundu - Vaasiga Rakshimpa Vachchinaa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మనలను రక్షింప - మరణంబు నొంది - తనకు తానేలేచి ఘనుడయ్యెను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మేము జూచితిమి-ఆ స్వామిని నిజము-ప్రేమగలవాదతడు ఈమాట వినుము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Manalanu Rakshimpa - Maranambu Nondi - Thanaku Thaanelechi Ghanudayyenu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Memu Joochithimi-Aa Svaamini Nijamu-Premagalavaadathadu Eemaata Vinumu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ఇహమున గనలేము - ఇట్టి రక్షకుని బహు మంచివాడతడు ప్రభువైన క్రీస్తు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ఇతడే మన దేవుండు వినుము ఓ యన్నా క్షిత్రిలోను మనకు సద్గతి యితడే యన్నా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Ihamuna Ganalemu - Itti Rakshakuni Bahu Manchivaadathadu Prabhuvaina Kreesthu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Ithade Mana Devundu Vinumu O Yannaa Kshithrilonu Manaku Sadgathi Yithade Yannaa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2026-08-11T18:46:39Z</dcterms:created>
  <dcterms:modified xsi:type="dcterms:W3CDTF">2026-08-11T18:46:39Z</dcterms:modified>
</cp:coreProperties>
</file>