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బ్రతికించుటకు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Brathikinchutaku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బ్రతికించుటకు – నీవు మరణించితివే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పాపం కడుగుటకు – నీ రక్తం కార్చితివే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Brathikinchutaku – Neevu Maraninchithive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Paapam Kadugutaku – Nee Raktham Kaarchithive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అయ్యా నీ త్యాగము వర్ణనాతీతము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చేయనీ ధ్యానము – జీవితాంతము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Ayyaa Nee Thyaagamu Varnanaatheethamu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Cheyanee Dhyaanamu – Jeevithaanthamu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యేసయ్యా.. యేసయ్యా..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యేసయ్యా.. యేసయ్యా…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Yesayyaa.. Yesayyaa..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Yesayyaa.. Yesayyaa…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నేరము చేసావని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మోసావయ్యా పాప భారం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Neramu Chesaavani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Mosaavayyaa Paapa Bhaaram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ఘోరం చేసావని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తీసారయ్యా నీదు ప్రాణం (2)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Ghoramu Chesaavani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Theesaarayyaa Needu Praanam (2) 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అర్హత నాకుందని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కార్చావు నీ శుద్ధ రుధిరం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Arhatha Naakundani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Kaarchaavu Nee Shuddha Rudhiram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యోగ్యత నాకుందని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చేసావు ఆ సిలువ యాగం (2)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Yogyatha Naakundani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Chesaavu Aa Siluva Yaagam (2)         ||Yesayyaa||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2026-02-25T08:36:31Z</dcterms:created>
  <dcterms:modified xsi:type="dcterms:W3CDTF">2026-02-25T08:36:31Z</dcterms:modified>
</cp:coreProperties>
</file>