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బాధ లేదు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Baadha Ledu Ae Kashtam Ledu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కడకు నీ కడకు ప్రభు యేసే దిగి వచ్ఛుగా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నమ్ము ఇది నమ్ము యెహోవా యీరే కదా          ||దిగులేల||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Kadaku Nee Kadaku Prabhu Yese Digi Vachchugaa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Nammu Idi Nammu Yehovaa Eere Kadaa          ||Digulela||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బాధ లేదు ఏ కష్టం లేదు యేసు తోడుండగా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చింత లేదు ఏ నష్టం లేదు ప్రభువే మనకుండగా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Baadha Ledu Ae Kashtam Ledu Yesu Thodundagaa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Chintha Ledu Ae Nashtam Ledu Prabhuve Manakundagaa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దిగులేల ఓ సోదరా ప్రభువే మనకండగా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భయమేల ఓ సోదరీ యేసే మనకుండగా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Digulela O Sodaraa Prabhuve Manakandagaa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Bhayamela O Sodaree Yese Manakundagaa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 – హల్లెలూయ (2)           ||ఏ బాధ||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 – Hallelooya (2)        ||Ae Baadha||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ఎర్ర సంద్రం ఎదురొచ్చినా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యెరికో గోడలు అడ్డొచ్చినా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Erra Sandram Edurochchinaa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Eriko Godalu Addochchinaa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శోధించినా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శత్రువులే శాసించినా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Shodhinchinaa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Shathruvule Shaasinchinaa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పడకు భయపడకు బలవంతుడే నీకుండగా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మరి నాకు ఇమ్మానుయేలుండగా            ||దిగులేల||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Padaku Bhayapdaku Balavanthude Neekundagaa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Mari Naaku Immanuyelundagaa          ||Digulela||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పర్వతాలు తొలగినా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మెట్టలు తత్తరిల్లినా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Parvathaalu Tholaginaa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Mettalu Thaththarillinaa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తుఫానులు చెలరేగినా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వరదలు ఉప్పొంగినా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Thuphaanulu Chelareginaa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Varadale Upponginaa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2026-02-25T09:22:50Z</dcterms:created>
  <dcterms:modified xsi:type="dcterms:W3CDTF">2026-02-25T09:22:50Z</dcterms:modified>
</cp:coreProperties>
</file>