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మన్నేగదయ్యా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Mannegadayyaa Mannegadayyaa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మానవునికి మరణమింత ఎంచనంత మన్నిల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జయించుచున్న కాలమింత మన్నిల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Maanavuniki Maranamintha Enchanantha Mannila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 Jayinchuchunna Kaalamintha Mannila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విజయుడేసు క్రీస్తుడే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 నమ్ము నిత్య జీవమిచ్చ్చును (2)        ||మన్నేగదయ్యా||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Vijayudesu Kreesthude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 Nammu Nithya Jeevamichchunu (2)        ||Mannegadayyaa||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మన్నేగదయ్యా మన్నేగదయ్యా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మహిలోని ఆత్మ జ్యోతియు తప్ప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Mannegadayyaa Mannegadayyaa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Mahiloni Aathma Jyothiyu Thappa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మహిలోనిదంతా మన్నేగదయ్యా (2)        ||మన్నేగదయ్యా||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Mahilonidantha Mannegadayyaa (2)        ||Mannegadayyaa||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మంచిదంచు ఒకని యించు సంచిలోనే ఉంచినా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మించిన బంగారము మించిన నీ దేహము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Manchidanchu Okani Yinchu Sanchilone Unchinaa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Minchina Bangaaramu Minchina Nee Dehamu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ఉంచుము ఎన్నాళ్ళకుండునో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మరణించగానే మన్నేగదయ్యా (2)        ||మన్నేగదయ్యా||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Unchumu Ennaallakunduno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Maraninchagaane Mannegadayyaa (2)        ||Mannegadayyaa||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నాళ్ళు లోకమందు ఉన్నతముగా నిలిచినా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చూచి లోకులంతా ధన్యుడవని పిలిచినా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Naallu Lokamandu Unnathamugaa Nilachinaa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Choochi Lokulantha Dhanyudavani Pilachinaa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మెల్లని పుష్పంబు పోలినా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పుష్పంబుతోనే ఊడిపడినది (2)        ||మన్నేగదయ్యా||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Mellani Pushpambu Polinaa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Pushpambuthone Oodipadinadi (2)        ||Mannegadayyaa||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సౌందర్యమగు చక్కని నీ దేహము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ఒక్కనాడు ఆరిపోగా నీలో ఆత్మ దీపము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Soundaryamagu Chakkani Nee Dehamu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Okkanaadu Aaripoga Neelo Aathma Deepamu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కుక్క శవంతో సమమేగా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నిక్కముగనదియు మన్నేగదయ్యా (2)        ||మన్నేగదయ్యా||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Kukka Shavamutho Samamegaa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Nikkamuganadiyu Mannegadayyaa (2)        ||Mannegadayyaa||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2026-02-25T09:16:56Z</dcterms:created>
  <dcterms:modified xsi:type="dcterms:W3CDTF">2026-02-25T09:16:56Z</dcterms:modified>
</cp:coreProperties>
</file>