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వేడుచు నుంటిమి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Veduchu Nuntimi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వేడుచు నుంటిమి - స్త్రీ మైత్రిని దేవ వర్ధిల్ల జేయుమీ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ప్రీ మైత్రిలో జేరు నందరి కృపతో చాల దీవెనలిచ్చి చక్కగా నడిపించు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Veduchu Nuntimi - Sthree Maithrini Deva Vardhilla Jeyumee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Pree Maithrilo Jeru Nandari Krupatho Chaala Deevenalichchi Chakkagaa Nadipinchu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ప్రార్థనలయందు - ప్రభువుసేవయందు సార్ధ్థకముగ నీకై సాక్ష్యమిచ్చుట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యందు ||;దేవా||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Praarthanalayandu - Prabhuvusevayandu Saardhthakamuga Neekai Saakshyamichchuta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Yandu ||;Devaa||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మాటయందును మరియు - మేటి కార్యములందు తేట క్రైస్తవ బ్రతుకు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చాటి చూపుట కొరకు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Maatayandunu Mariyu - Meti Kaaryamulandu Theta Kraisthava Brathuku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Chaati Chooputa Koraku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వివాహ పవిత్రతను ఎరిగి మరణాంత మగుదనుక స్థిరముగ జీవించ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Vivaaha Pavithrathanu Erigi Maranaantha Magudanuka Sthiramuga Jeevincha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పిల్లలందరిన్ ప్రభువు భయమునందున తల్లులందరి కెపుడు - తగు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సాయమియ్యను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Pillalandarin Prabhuvu Bhayamunanduna Thallulandari Kepudu - Thagu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Saayamiyyanu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2026-08-11T18:46:34Z</dcterms:created>
  <dcterms:modified xsi:type="dcterms:W3CDTF">2026-08-11T18:46:34Z</dcterms:modified>
</cp:coreProperties>
</file>