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మారిన మనసులు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Maarina Manasulu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మారిన మనసులు మధురం మీకు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అర్పించెద నా హృదయం ఇప్పుడే మీకు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Maarina Manasulu Madhuram Meeku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Arpincheda Naa Hrudayam Ippude Meeku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 లోక కానుకలు అల్పములు మీకు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ఫలములు ఇచ్చెద మీకు (2)      ||మారిన||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 Loka Kaanukalu Alpamulu Meeku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Phalamulu Ichcheda Meeku (2)         ||Maarina||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కుసుమమును అప్పము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ప్రవాహమును రసముగ మార్చి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Kusumamunu Appamu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Pravaahamunu Rasamuga Maarchi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సమర్పింతు దేవా నా సర్వస్వమును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చేకొనుము ఓ నా దేవా (2)         ||మారిన||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Samarpinthu Devaa Naa Sarvasvamunu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Chekonumu O Naa Devaa (2)         ||Maarina||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జయము అపజయము నీవే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సుఖ దుఃఖములన్నియు నీవే కావా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Jayamu Apajayamu Neeve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Sukha Dukhamulanniyu Neeve Kaavaa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సమర్పింతు దేవా నా సర్వస్వమును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చేకొనుము ఓ నా దేవా (2)         ||మారిన||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Samarpinthu Devaa Naa Sarvasvamunu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Chekonumu O Naa Devaa (2)         ||Maarina||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2026-02-25T08:37:55Z</dcterms:created>
  <dcterms:modified xsi:type="dcterms:W3CDTF">2026-02-25T08:37:55Z</dcterms:modified>
</cp:coreProperties>
</file>