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గెత్సెమనే తోటలో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Gethsemane Thotalo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తలచి హృదయము కరుగగ - సదా కీర్తించెదను ||చూడు||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Thalachi Hrudayamu Karugaga - Sadaa Keerthinchedanu ||Choodu||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చూడుము గెత్సెమనే - తోటలో నా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Choodumu Gethsemane - Thotalo Naa Prabhuvu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 నాకై వి-జ్ఞాపన చేసెడి - ధ్వని వినబడుచున్నది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Naakai Vi-Jnyaapana Chesedi - Dhvani Vinabaduchunnadi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 నీకై విజ్ఞాపన చేసెడి - ధ్వని వినబడుచున్నది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దేహమంతయు - శోకము చెందినవాడై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Neekai Vijnyaapana Chesedi - Dhvani Vinabaduchunnadi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Dehamanthayu - Shokamu Chendinavaadai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దేవుని - ఏకైక సుతుడు పడు వేదనలు నా కొరకే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తండ్రి ఈ పాత్ర తొలగున్ - నీ చిత్తమైన యెడల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Devuni - Ekaika Suthudu Padu Vedanalu Naa Korake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Thandri Ee Paathra Tholagun - Nee Chiththamaina Yedala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ఎట్లయినను నీ - చిత్తము చేయుటకు నన్నప్పగించితివనెను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రక్తపు చెమట వలన - మిక్కిలి బాధనొంది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Etlayinanu Nee - Chiththamu Cheyutaku Nannappaginchithivanenu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Rakthapu Chemata Valana - Mikkili Baadhanondi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రక్షకుడేసు - హృదయము పగులుగ - విజ్ఞాపనము చేసెనే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ముమ్మారు భూమిమీదపడి మిక్కిలి వేదనచే - మన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Rakshakudesu - Hrudayamu Paguluga - Vijnyaapanamu Chesene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Mummaaru Bhoomimeedapadi Mikkili Vedanache - Mana Yesu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- తానే వేడుకొనెను - పాపుల విమోచన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ప్రేమామృత వాక్కులచే - ఆదరించెడి ప్రభువు - వేదన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- Thaane Vedukonenu - Paapula Vimochana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Premaamrutha Vaakkulache - Aadarinchedi Prabhuvu - Vedana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సమయమున - బాధపరచెడి వారి కొరకు ప్రార్థన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నన్ను తనవలె మార్చెడి - ఈ మహా (ప్రేమను త-ల-చి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Samayamuna - Baadhaparachedi Vaari Koraku Praarthana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Nannu Thanavale Maarchedi - Ee Mahaa (Premanu Tha-La-Chi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2026-08-11T18:46:16Z</dcterms:created>
  <dcterms:modified xsi:type="dcterms:W3CDTF">2026-08-11T18:46:16Z</dcterms:modified>
</cp:coreProperties>
</file>