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ఏపాటి దాననయా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Epaati Daananayaa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ఏపాటి దాననయా నన్నింతగ హెచ్చించుటకు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నేనెంతటి దాననయా నాపై కృప చూపుటకు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Epaati Daananayaa Nanninthaga Hechchinchutaku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Nenenthati Daananayaa Naapai Krupa Chooputaku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 భరియించి నా పాపము క్షమియించి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నీలా మార్చుటకు కలువరిలో మరణించి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 Bhariyinchi Naa Paapamu Kshamiyinchi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Neelaa Maarchutaku Kaluvarilo Maraninchi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ప్రేమామయుడా – నీ ప్రేమకు పరిమితులేవి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చూపు కృపగల దేవా – నీ కృపకు సాటి ఏది       ||ఏపాటి||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Premaamayudaa – Nee Premaku Parimithulevi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Choopu Krupagala Devaa – Nee Krupaku Saati Edi        ||Epaati||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 కన్నీటి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నిలిచావు నన్నాదరించావు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Kadalilo Kanneeti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Nilichaavu Nannaadarinchaavu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నను విడచినా నను విడువని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యెడబాయనని నా తోడై నిలచితివా       ||ప్రేమించే||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Nanu Vidachinaa Nanu Viduvani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Yedabaayanani Naa Thodai Nilachithivaa          ||Preminche||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మరువలేనయ్యా నీ సాక్షిగ బ్రతికెదనేసయ్యా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నేనొందిన నీ కృపను ప్రకటింతును బ్రతుకంతా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Maruvalenayyaa Nee Saakshiga Brathikedanesayyaa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Nenondina Nee Krupanu Prakatinthunu Brathukanthaa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నేనొందిన ఈ జయము నీవిచ్చినదేనయ్యా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జీవముకై స్తోత్రము యేసయ్యా       ||ప్రేమించే||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Nenondina Ee Jayamu Neevichchinadenayyaa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Jeevamukai Sthothramu Yesayyaa          ||Preminche||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2026-02-25T09:20:51Z</dcterms:created>
  <dcterms:modified xsi:type="dcterms:W3CDTF">2026-02-25T09:20:51Z</dcterms:modified>
</cp:coreProperties>
</file>