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914400"/>
            <a:ext cx="11274552" cy="2743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పరము నందుండెడు మా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457200" y="3840480"/>
            <a:ext cx="11274552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3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Paramu Nandundedu Maa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పరము నందుండెడు మా - పరమ జనక నీదు పేరు = పరిశుద్ధం బగును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గాక - త్వరగను నీ రాజ్యంబు - ధరకు నరుగు దెంచుగాక - పరమునందు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Paramu Nandundedu Maa - Parama Janaka Needu Peru = Parishuddhan Bagunu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Gaaka - Thvaraganu Nee Raajyambu - Dharaku Narugu Denchugaaka - Paramunandu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నెట్టులనో = ధరణియందు నట్లు నీ చి- త్తంబు నెరవేరుంగాక |॥పరము॥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Nettulano = Dharaniyandu Natlu Nee Chi- Ththambu Neraverunggaaka |॥Paramu॥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మా యనుదినాహారము - మాకు నేడు దయచేయుము - మా యెడలను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దప్పిదములం - జేయువారి నైంచునట్లు = మాయపరాధము క్షమించి - మము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Maa Yanudinaahaaramu - Maaku Nedu Dayacheyumu - Maa Yedalanu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Dappidamulan - Jeyuvaari Nainchunatlu = Maayaparaadhamu Kshaminchi - Mamu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శోధనలోకిం దేక - మహిని గీడు నుండి నీ స - హాయమున దప్పించుము రా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 జ్యమ్ము శక్తి మహిమము నె - ల్లప్పుడును నీవె యామేన్‌ ॥పరము॥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Shodhanalokin Deka - Mahini Geedu Nundi Nee Sa - Haayamuna Dappinchumu Raa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 Jyammu Shakthi Mahimamu Ne - Llappudunu Neeve Yaamen ॥Paramu॥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2026-08-11T18:43:58Z</dcterms:created>
  <dcterms:modified xsi:type="dcterms:W3CDTF">2026-08-11T18:43:58Z</dcterms:modified>
</cp:coreProperties>
</file>