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దయ చూపుమయ్యా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Devaa Daya Choopumayyaa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దయ చూపుమయ్యా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దేశాన్ని బాగుచేయుమయ్యా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Devaa Daya Choopumayyaa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Deshaanni Baagucheyumayyaa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 మొరను అలకించుమా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మమ్మును నడిపించుమా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 Moranu Alakinchumaa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Mammunu Nadipinchumaa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మన్నించి బ్రతికించు – ఉజ్జీవం రగిలించు        ||ఓ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Manninchi Brathikinchu – Ujjeevam Ragilinchu         ||O 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రక్షకా – కరుణించుమయ్యా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 శక్తిని – కనుపరచుమయ్యా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Rakshakaa – Karunichumayyaa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 Sakthini – Kanuparachumayyaa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ప్రజలను – వెలిగించుమయ్యా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పునరుత్ధాన శక్తితో – విడిపించుమయ్యా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Prajalanu – Veliginchumayyaa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Punarutthaana Sakthitho – Vidipinchumayyaa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చూడు – ఈ పాప లోకం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రక్తంతో కడిగి – పరిశుద్ధపరచు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Choodu – Ee Paapa Lokam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Raktamtho Kadigi – Parishuddhaparachu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దేశాన్ని క్షమియించు – ప్రేమతో రక్షించు         ||ఓ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Deshanni Kshamiyinchu – Prematho Rakshinchu        ||O 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2026-02-25T09:16:24Z</dcterms:created>
  <dcterms:modified xsi:type="dcterms:W3CDTF">2026-02-25T09:16:24Z</dcterms:modified>
</cp:coreProperties>
</file>