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నను బాధించువారు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Nanu Baadhinchuvaaru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నను బాధించువారు లేచి యున్నారు - భువి యందు శత్రువులు 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చుట్టియున్నారు - అవనిలో బహు గేలి సేయుచు నన్ను చాటుచున్నారు.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Nanu Baadhinchuvaaru Lechi Yunnaaru - Bhuvi Yandu Shathruvulu 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Chuttiyunnaaru - Avanilo Bahu Geli Seyuchu Nannu Chaatuchunnaaru.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నీవే నాకు కేడముగాను - నా తల నెత్తిన బలశూరుడవని నా - అతిశయ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కారణ భూతుదడవని నీ శరణని నమ్మితి కరుణతో ( 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Neeve Naaku Kedamugaanu - Naa Thala Neththina Balashoorudavani Naa - Athishaya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Kaarana Bhoothudadavani Nee Sharanani Nammithi Karunatho ( Devaa||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కంఠమెత్తి నే మొరలిడునపుడు - మింట నుండి నాకభయ మిచ్చితివి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చేర్చియుంటివి ఒంటరినై నీ కడ నుండగా 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Kanthameththi Ne Moralidunapudu - Minta Nundi Naakabhaya Michchithivi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Cherchiyuntivi Ontarinai Nee Kada Nundagaa Devaa||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నేను పండి నిద్రించుచుండగా - వేన వేరు శత్రువులు చుట్టగ నను - పన్నుగా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గాచి నను దీవించితివి - వనయము నిను నే స్తుతియింతును ||నా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Nenu Pandi Nidrinchuchundagaa - Vena Veru Shathruvulu Chuttaga Nanu - Pannugaa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Gaachi Nanu Deevinchithivi - Vanayamu Ninu Ne Sthuthiyinthunu ||Naa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వ్యాధులు - బాధలు, శోధనలు బహు - వ్యాకులములు పలు 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'క్రమ్మియుండగా - మేదిన - దయయని నమ్మితిని నన్ను ఆదరమున నీ దయ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Vyaadhulu - Baadhalu, Shodhanalu Bahu - Vyaakulamulu Palu 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'Krammiyundagaa - Medina - Dayayani Nammithini Nannu Aadaramuna Nee Daya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చూపించిన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జనక సుత శుద్దాత్మకు మహిమయు - ఘనతయు స్తోత్రము నిరతంబును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Choopinchina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Janaka Sutha Shuddaathmaku Mahimayu - Ghanathayu Sthothramu Nirathambunu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అనయముగా నీకే చెల్లును - తరములు నీకు మహిమౌ గాక 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Anayamugaa Neeke Chellunu - Tharamulu Neeku Mahimau Gaaka Devaa||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2026-08-11T18:47:08Z</dcterms:created>
  <dcterms:modified xsi:type="dcterms:W3CDTF">2026-08-11T18:47:08Z</dcterms:modified>
</cp:coreProperties>
</file>