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ఆదరింపుము యేసువా 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Aadarimpumu Yesuvaa 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ఆదరింపుము యేసువా ని - న్నాశ్రయించితి నా కికన్‌ లేదు వేరొక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యాగశ్రయంబని - లెస్సగా మది నమ్మితిన్‌ ॥ఆద॥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Aadarimpumu Yesuvaa Ni - Nnaashrayinchithi Naa Kikan Ledu Veroka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Yaagashrayambani - Lessagaa Madi Nammithin ॥Aada॥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నిరతముండెడు పరమ ధనమను - నీతి జీవిత రీతిలో = పెరుగ గోరుచు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జేరితి - ప్రేమ జూపుము యేసువా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Nirathamundedu Parama Dhanamanu - Neethi Jeevitha Reethilo = Peruga Goruchu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Jerithi - Prema Joopumu Yesuvaa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సత్య సంధుడ లోక బాంధవ - సర్వశాంతి సుధాకర = నిత్యజీవ జలంబు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లొసగుము - నీతి నిధుల సజీవుడా ॥ఆద॥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Sathya Sandhuda Loka Baandhava - Sarvashaanthi Sudhaakara = Nithyajeeva Jalambu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Losagumu - Neethi Nidhula Sajeevudaa ॥Aada॥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ముందు వెనుకను దుష్ట శక్తుల - మూక నన్నరి కట్టగన్‌ = బంధితుండనైతి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 - ద్భాంధవ విడిపించుమా ॥ఆద॥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Mundu Venukanu Dushta Shakthula - Mooka Nannari Kattagan = Bandhithundanaithi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 - Dbhaandhava Vidipinchumaa ॥Aada॥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పరమ పురమున కరుగ నేరని - పాలసుడనో రక్షకా = కరుణతో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మొరను గైకొని - కలుషముల నెడబాపవే ॥ఆద॥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Parama Puramuna Karuga Nerani - Paalasudano Rakshakaa = Karunatho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Moranu Gaikoni - Kalushamula Nedabaapave ॥Aada॥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పరమ ధాముడ వని యెరిగి నీ - శరణు వేడితి నో ప్రభో = తనువు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విడిచిన వేళలో నీ - తలుపు నాకై తెరువు మా ॥ఆద॥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Parama Dhaamuda Vani Yerigi Nee - Sharanu Vedithi No Prabho = Thanuvu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Vidichina Velalo Nee - Thalupu Naakai Theruvu Maa ॥Aada॥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2026-08-11T18:37:37Z</dcterms:created>
  <dcterms:modified xsi:type="dcterms:W3CDTF">2026-08-11T18:37:37Z</dcterms:modified>
</cp:coreProperties>
</file>