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ఆనందానందము మహదానందము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Aanandaanandamu Mahadaanandamu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ఆనందానందము - మహదానందము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Aanandaanandamu - Mahadaanandamu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ప్రభునకు - జయమని పాడు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Prabhunaku - Jayamani Paadu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నాదు పాపమంతయు - తన శరీరమందు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Naadu Paapamanthayu - Thana Shareeramandu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ప్రేమతోడ మోసె నాదు - ప్రియుడేసు 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Premathoda Mose Naadu - Priyudesu Raaju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నాకు బదులు మరణ మొంది - సమాధి యాయెను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Naaku Badulu Marana Mondi - Samaadhi Yaayenu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నాకై సమాధి నుండి - మరల లేచెను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Naakai Samaadhi Nundi - Marala Lechenu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యేసు నావాడు - నే ప్రియుని వాడను - ఆనందానందము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Yesu Naavaadu - Ne Priyuni Vaadanu - Aanandaanandamu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2026-08-11T18:37:38Z</dcterms:created>
  <dcterms:modified xsi:type="dcterms:W3CDTF">2026-08-11T18:37:38Z</dcterms:modified>
</cp:coreProperties>
</file>