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పొందితిని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Pondithini Nenu Prabhuvaa Nee Nundi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 బాధలు బలహీనతలందు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కృపను నాకు దయచేసితివి (2)                ||పొందితిని||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 Baadhalu Balaheenathalandu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Krupanu Naaku Dayachesithivi (2)            ||Pondithini||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చేత ధన్యుడనైతిని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కృతజ్ఞతా స్తుతులు చెల్లించెదను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Chetha Dhanyudanaithini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Kruthagnathaa Sthuthulu Chellinchedanu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 పరీక్షలయందు నా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జయజీవితము నాకు నేర్పించితివి (2)          ||పొందితిని||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 Pareekshalayandu Naa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Jayajeevithamu Naaku Nerpinchithivi (2)    ||Pondithini||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పొందితిని నేను ప్రభువా నీ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శ్రేష్ట ఈవులన్ ఈ భువియందు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Pondithini Nenu Prabhuvaa Nee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Sreshta Eevulan Ee Bhuviyandu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యాత్రలో సాగి వచ్చితిని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వరకు నాకు తోడై యుండి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Yaathralo Saagi Vachchitini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Varaku Naaku Thodai Yundi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ఎబినేజరువై యున్న ఓ యేసు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 కర్తవు నీవైతివి (2)                        ||పొందితిని||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Ebinejaruvai Yunna O Yesu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 Karthavu Neevaithivi (2)      ||Pondithini||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తుఫానులలోనుండి వచ్చితిని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శక్తుల ప్రభావమునుండి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Thuphaanulalonundi Vachchithini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Shakthula Prabhaavamunundi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 చాటున నను దాచితివయ్యా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ఆశ్రయ దుర్గంబైతివి (2)                       ||పొందితిని||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Rekkala Chaatuna Nanu Daachithivayyaa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Aashraya Durgambaithivi (2)      ||Pondithini||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 దుఖంబులు నాకు కలుగగా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చేరదీసి ఓదార్చితివే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 Dukhambulu Naaku Kalugagaa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Cheradeesi Odaarchithive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 భీతి నిరాశల యందున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బహుగా ధైర్యంబు నాకొసగితివి (2)                ||పొందితిని||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 Bheethi Niraashala Yanduna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Bahugaa Dhairyambu Naakosagithivi (2)          ||Pondithini||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దేహమందున ముళ్ళు నుంచితివి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సాతానుని దూతగా నలుగ గొట్టన్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Dehamanduna Mullu Nunchithivi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Saathaanuni Doothaga Naluga Gottan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2026-02-25T09:28:30Z</dcterms:created>
  <dcterms:modified xsi:type="dcterms:W3CDTF">2026-02-25T09:28:30Z</dcterms:modified>
</cp:coreProperties>
</file>