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పదివేలలో అతిసుందరుడా (మనోహరుడా)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Padivelalo Athisundarudaa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పదివేలలో అతిసుందరుడా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మనోహరుడా మహిమోన్నతుడా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Padivelalo Athisundarudaa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Manoharudaa Mahimonnathudaa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నామం అతి మధురం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త్యాగం మహానీయం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 Athi Madhuram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Thyaagam Mahaaneeyam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తల్లిదండ్రుల కన్నను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బంధు మిత్రుల కన్నను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Thallidandrula Kannanu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Bandhu Mithrula Kannanu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ప్రేమించి నాకై నిలచే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స్నేహితుడా ప్రాణ నాథుడా (2)        ||పదివేలలో||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Preminchi Naakai Nilache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Snehithudaa Praana Naathudaa (2)           ||Padivelalo||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కొరకే యేసు నీ కొరకే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కరములెత్తెదను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Korake Yesu Nee Korake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Karamuleththedanu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మోకరించి నా శిరము వంచి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కరములెత్తెద నీ కొరకే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Mokarinchi Naa Shiramu Vanchi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Karamuleththeda Nee Korake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ఆత్మ రమ్ము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యేసు పాదము చెంత చేర్చుము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 Aathma Rammu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Yesu Paadamu Chentha Cherchumu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ఆత్మ రమ్ము              ||నీ కొరకే||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 Aathma Rammu          ||Nee Korake||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2026-02-25T09:18:58Z</dcterms:created>
  <dcterms:modified xsi:type="dcterms:W3CDTF">2026-02-25T09:18:58Z</dcterms:modified>
</cp:coreProperties>
</file>