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స్నేహితుడా నా స్నేహితుడా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Snehithudaa Naa Snehithudaa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స్నేహితుడా నా స్నేహితుడా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స్నేహితుడా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Snehithudaa Naa Snehithudaa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Snehithudaa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ఆపదలో నన్నాదుకొనే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నిజమైన స్నేహితుడా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Aapadalo Nannaadukone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Nijamaina Snehithudaa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నన్నెంతో ప్రేమించినావు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నాకోసం మరణించినావు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Nannentho Preminchinaavu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Naakosam Maraninchinaavu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మరువగలనా నీ స్నేహము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మరచి ఇల నే మనగలనా (2)      ||స్నేహితుడా||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Maruvagalanaa Nee Snehamu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Marachi Ila Ne Managalanaa (2)       ||Snehithudaa||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ప్రియుడా నీ కోసమే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వేచానే నిరతం నీ తోడుకై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Priyuda Nee Kosame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Vechaane Niratham Nee Thodukai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ఇచ్చెదన్ నా సర్వస్వము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ఆశలు ఈడేర్చుము (2)      ||స్నేహితుడా||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Ichchedan Naa Sarvasvamu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Aashalu Eederchumu (2)       ||Snehithudaa||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కన్నీటితో ఉన్న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కరుణించి నను పలుకరించావు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Kanneetitho Unna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Karuninchi Nanu Palukarinchaavu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మండిన ఎడారిలోన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మమత వెల్లువ కురిపించినావు (2)      ||స్నేహితుడా||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Mandina Edaarilona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Mamatha Velluva Kuripinchinaavu (2)       ||Snehithudaa||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2026-02-25T09:17:26Z</dcterms:created>
  <dcterms:modified xsi:type="dcterms:W3CDTF">2026-02-25T09:17:26Z</dcterms:modified>
</cp:coreProperties>
</file>