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యేసుక్రీస్తుని దాసులారా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Yesukreesthuni Daasulaaraa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యేసుక్రీస్తుని దాసులారా - మి సుతులకును నేర్చరె = ఆశతో యెహోవ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నభ్యసింపగ జేయరే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Yesukreesthuni Daasulaaraa - Mi Suthulakunu Nerchare = Aashatho Yehova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Nabhyasimpaga Jeyare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పిల్లలెప్పుడు ననుసరింతురు - తల్లిదండ్రుల నడతలన్ = ఎల్ల విషయము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లందు మాదిరి - పిల్లలకు గనుపర్బరే ||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Pillaleppudu Nanusarinthuru - Thallidandrula Nadathalan = Ella Vishayamu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Landu Maadiri - Pillalaku Ganuparbare || Yesu!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మోదమిచ్చు కుటుంబ ప్రార్ధన - నేదినంబును మానక = ఆదివారపు బడికి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బిడ్డల - నాదరముతో బంపరే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Modamichchu Kutumba Praardhana - Nedinambunu Maanaka = Aadivaarapu Badiki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Biddala - Naadaramutho Bampare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_యేసునాధుని బోలు నాయకు - డే జగంబున లేదని = యేసు కే నిజ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శిష్యులగుటకు - నేర్చరే యౌవనులకు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_Yesunaadhuni Bolu Naayaku - De Jagambuna Ledani = Yesu Ke Nija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Shishyulagutaku - Nerchare Yauvanulaku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యేసు సౌశీల్యమును వారికి - వాసిగా బోధింపరే = పసితనముననె వారి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 - యేసురూపము దాల్చును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Yesu Sausheelyamunu Vaariki - Vaasigaa Bodhimpare = Pasithanamunane Vaari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 - Yesuroopamu Daalchunu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_యేసుక్రీస్తులొ నిలిచి వారలు - యేపుమోర ఫలింపగా = యేసు వాక్యము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- నాశతోడను నాటరే ||యేసు|| వి.విజయ చార్లెన్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_Yesukreesthulo Nilichi Vaaralu - Yepumora Phalimpagaa = Yesu Vaakyamu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- Naashathodanu Naatare ||Yesu|| Vi.Vijaya Chaarlen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2026-08-11T18:45:08Z</dcterms:created>
  <dcterms:modified xsi:type="dcterms:W3CDTF">2026-08-11T18:45:08Z</dcterms:modified>
</cp:coreProperties>
</file>