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రక్షకుని నామము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Rakshakuni Naamamu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Raajaadhiraajaa!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 జనాంగములారా!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శరణ్యుం డీయనే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 Janaangamulaaraa!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Sharanyum Deeyane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 ముంచి చాటుండి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శ్రీ రాజా, రాజా, రాజా,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 Munchi Chaatundi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Shree Raajaa, Raajaa, Raajaa,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Raajaadhiraajaa!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పరంబునందు యేసుకు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 ముంచుచు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Parambunandu Yesuku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 Munchuchu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హర్షంబుతోం గీర్తింతుము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శ్రీ రాజా, రాజా, రాజా,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Harshambuthom Geerthinthumu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Shree Raajaa, Raajaa, Raajaa,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Raajaadhiraajaa!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శ్రీ రక్షకుని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కీర్తించి కొల్వుడి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Shree Rakshakuni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Keerthinchi Kolvudi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 ముంచి చాటుండి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శ్రీ రాజా, రాజా, రాజా,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 Munchi Chaatundi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Shree Raajaa, Raajaa, Raajaa,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Raajaadhiraajaa!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పరేశుహత సైన్యమా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రాజు ఈయనే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Pareshuhatha Sainyamaa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Raaju Eeyane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 ముంచి చాటుండి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శ్రీ రాజా, రాజా, రాజా,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 Munchi Chaatundi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Shree Raajaa, Raajaa, Raajaa,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Raajaadhiraajaa!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నరులారా! మా కోసము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చావును నొందెను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Narulaaraa! Maa Kosamu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Chaavunu Nondenu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 ముంచి చాటుండి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శ్రీ రాజా, రాజా, రాజా,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 Munchi Chaatundi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Shree Raajaa, Raajaa, Raajaa,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2026-08-11T18:52:27Z</dcterms:created>
  <dcterms:modified xsi:type="dcterms:W3CDTF">2026-08-11T18:52:27Z</dcterms:modified>
</cp:coreProperties>
</file>