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11274552" cy="2743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యేసు రక్తం మాపై ఉన్నది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840480"/>
            <a:ext cx="11274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Yesu Raktham Maapai Unnadi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యేసు రక్తం మాపై ఉన్నది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యేసు నామం మాతో ఉన్నది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Yesu Raktham Maapai Unnadi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Yesu Naamam Maatho Unnadi (2)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మాకు విరోధమైన ఏ ఆయుధము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వర్ధిల్లదు వర్ధిల్లదు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Maaku Virodhamaina Ye Aayudhamu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Vardhilladu Vardhilladu (2)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ఫరో రథములు తరుముచుండగా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ఎర్ర సంద్రం ముందు ఉండగా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Pharo Rathamulu Tharumuchundagaa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Erra Sandram Mundu Undagaa (2)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ఫరో రథముల నుండి - ఎర్ర సంద్రం నుండి (2)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తప్పించేవాడు మాతో ఉన్నాడు (2) ||యేసు రక్తం||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Pharo Rathamula Nundi - Erra Sandram Nundi (2)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Thappinchevaadu Maatho Unnaadu (2) ||Yes Raktham||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ఎస్తేరు మొర్దకై శ్రమలో ఉండగా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యూదులందరు భయపడుతుండగా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Estheru Mordakai Shramalo Undagaa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Yoodulandaru Bhayapaduthundagaa (2)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హామాను వంటివాడు చెలరేగగా (2)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శాసనములు మార్చేవాడు మాతో ఉన్నాడు (2) ||యేసు రక్తం||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Haamaanu Vantivaadu Chelaregagaa (2)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Shaasanamulu Maarchevaadu Maatho Unnaadu (2)	||Yesu Raktham||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2026-07-21T10:33:32Z</dcterms:created>
  <dcterms:modified xsi:type="dcterms:W3CDTF">2026-07-21T10:33:32Z</dcterms:modified>
</cp:coreProperties>
</file>