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కన్నీళ్లతో పగిలిన గుండెతో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Kanneellatho Pagilina Gundetho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కన్నీళ్లతో పగిలిన గుండెతో అలసిన నేస్తమా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మనసున్న మారాజేసుని మదిలో నిలుపుమా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Kanneellatho Pagilina Gundetho Alasina Nesthamaa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Manasunna Maaraajesuni Madilo Nilupumaa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విడువడు నిన్ను ఎడబాయడు నిన్ను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 కడలిలో గమ్యానికి చేర్చును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Viduvadu Ninnu Edabaayadu Ninnu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Kashtaala Kadalilo Gamyaanike Cherchunu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విడువడు నిన్ను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Viduvadu Ninnu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రాతిరంత ఏడుపొచ్చినా – కంట నీరు ఆగకుండినా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కాలమింక మారకుండునా – వెలుగు నీకు కలగకుండునా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Raathirantha Edupochchinaa – Kanta Neeru Aagakundinaa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Kaalaminka Maarakundunaa – Velugu Neeku Kalagakundunaa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ప్రాణమిచ్చి ప్రేమ పంచినా – పేరు పెట్టి నిన్ను పిలచినా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చేయి పట్టి విడచునా – అనాథగా నిన్ను చేయునా           ||విడువడు||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Praanamichchi Prema Panchinaa – Peru Petti Ninnu Pilachinaa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Cheyi Patti Vidachunaa – Anaathagaa Ninnu Cheyunaa        ||Viduvadu||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అంధకారమడ్డు వచ్చినా – సంద్రమెంత ఎత్తు లేచినా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నిరాశలే పలకరించినా – క్రీస్తు ప్రేమ నిన్ను మరచునా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Andhakaaramaddu Vachchinaa – Sandramentha Eththu Lechinaa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Niraashale Palakarinchinaa – Kreesthu Prema Ninnu Marachunaa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 కలుగు దేశమందునా – బంధకాలు ఊడకుండునా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శత్రువెంతో పగతో రగిలినా – గిన్నె నిండి పొర్లకుండునా        ||విడువడు||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 Kalugu Deshamandunaa – Bandhakaalu Oodakundunaa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Shathruventho Pagatho Ragalinaa – Ginne Nindi Porlakundunaa       ||Viduvadu||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2026-02-25T09:35:10Z</dcterms:created>
  <dcterms:modified xsi:type="dcterms:W3CDTF">2026-02-25T09:35:10Z</dcterms:modified>
</cp:coreProperties>
</file>