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మందిరమునందు నివసించువారు ధన్యులు, ధన్యులు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Mandiramunandu Nivasinchuvaaru Dhanyulu, Dhanyulu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పరలోకంలో చేరుటకు - రక్షణగలవారె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ప్రభుయేసుక్రీస్తు నందు మృతినొందు - వారందరును ధన్యులు"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Paralokanlo Cherutaku - Rakshanagalavaare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PrabhuYesuKreesthu Nandu Mruthinondu - Vaarandarunu Dhanyulu"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చూచి నమ్మువారికంటె - చూడక నమ్మువారె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 సోదర, ప్రియ సోదరి - నిరీక్షణ నుంచుము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Choochi Nammuvaarikante - Choodaka Nammuvaare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 Sodara, Priya Sodari - Nireekshana Nunchumu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మందిరమునందు - నివసించువారు ధన్యులు, ధన్యులు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Mandiramunandu - Nivasinchuvaaru Dhanyulu, Dhanyulu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... వలన బలమొందువారు - ధన్యులు ధన్యులు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... Valana Balamonduvaaru - Dhanyulu Dhanyulu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యెహోవా, నీయందు - నమ్మికగలవారె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ధర్మశాస్త్రమునందానందం - గలవారె ధన్యులు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Yehovaa, Neeyandu - Nammikagalavaare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Dharmashaasthramunandaanandan - Galavaare Dhanyulu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నీతికొరకు ఆకలి దప్పుల్ - కలిగినవారె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 విషయంబై దీనులుగా నున్న - వారె ధన్యులు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Neethikoraku Aakali Dappul - Kaliginavaare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 Vishayambai Deenulugaa Nunna - Vaare Dhanyulu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హృదయశుద్ధి, కనికరము - కలిగియున్నవారె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సాత్వీకులు, సమాధానపరచు - వారె ధన్యులు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Hrudayashuddhi, Kanikaramu - Kaligiyunnavaare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Saathveekulu, Samaadhaanaparachu - Vaare Dhanyulu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క్రీస్తు కొరకు శ్రమనొందుచు - నిందింపబడువారె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 మీద, చెడు మాటలు - పలుకునప్పుడె ధన్యులు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Kreesthu Koraku Shramanonduchu - Nindimpabaduvaare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 Meeda, Chedu Maatalu - Palukunappude Dhanyulu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క్రీస్తు నిమిత్తం, దరిద్రులై - ఆకలిగొనువారె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సంతోషించి, స్తుతించినచో - పరలోకంలో ధన్యులు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Kreesthu Nimiththan, Daridrulai - Aakaligonuvaare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Santhoshinchi, Sthuthinchinacho - Paralokanlo Dhanyulu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సత్యం కలిగి వాక్యంచదివి - ధ్యానించేవారే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వ్రాయబడిన వాక్యంవిన - గైకొనువారె ధన్యులు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Sathyan Kaligi Vaakyanchadivi - Dhyaaninchevaare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Vraayabadina Vaakyanvina - Gaikonuvaare Dhanyulu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2026-08-11T18:51:47Z</dcterms:created>
  <dcterms:modified xsi:type="dcterms:W3CDTF">2026-08-11T18:51:47Z</dcterms:modified>
</cp:coreProperties>
</file>