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ఈ శుభ సమయం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Ee Shubha Samayam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ఈ శుభ సమయం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మధురం వివాహ బంధం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Ee Shubha Samayam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Madhuram Vivaaha Bandham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ఇరువురి హృదయం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జత కలిసె ఈ తరుణంలో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Iruvuri Hrudayam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Jatha Kalise Ee Tharunamlo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దంపతులకు స్వాగతం 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Dhampathulaku Swaagatham 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దేవుని దీవెనలు ఎల్లవేళలా మీకుండగా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శారా వాలే ఏ క్షణమైనా వీడక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Devuni Deevenalu Ellavelala Meekundagaa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Saaraa Vale Ae Kshanamaina Veedaka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జీవిత సంద్రాన – ఎన్ని కష్టాలు ఎదురైనా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ఒకరికొకరు తోడుగా కలకాలం నిలవాలి 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Jeevitha Sandraana – Enni Kashtaalu Edurainaa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Okarikokaru Thodugaa Kalakaalam Nilavaali  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ప్రతి రూపమే మీ పరిణయము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వెలియగ మమతలు విరబూయగా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Prathi Roopame Mee Parinayamu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Manasule Veliyaga Mamathalu Virabooyagaa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 పూవులే మీ ఇంట పూయగా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దాంపత్యం అందరికి కలకాలం నిలవాలి 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 Poovule Mee Inta Pooyagaa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Dhaampathyam Andariki Kalakaalam Nilavaali        ||Madhuram||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2026-02-25T09:34:32Z</dcterms:created>
  <dcterms:modified xsi:type="dcterms:W3CDTF">2026-02-25T09:34:32Z</dcterms:modified>
</cp:coreProperties>
</file>