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నీ కోపము చేత గద్దింపకుము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Nee Kopamu Chetha Gaddimpakumu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నా దోషమును నేను ఒప్పుకొనుచున్నాను - 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 పాపమును గూర్చి విచారపడుచున్నాను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Naa Doshamunu Nenu Oppukonuchunnaanu - 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 Paapamunu Goorchi Vichaarapaduchunnaanu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నా శత్రువులు చురుకై బలము - కలిగిన వారు - 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నన్నుచితముగా ద్వేషించు వారు అనేకులు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Naa Shathruvulu Churukai Balamu - Kaligina Vaaru - 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Nannuchithamugaa Dveshinchu Vaaru Anekulu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11. మేలుకు ప్రతిగా వారు - కీడు - చేయుచున్నారు - 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మేలు చేసినందుకు వారు - విరోధులైరి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11. Meluku Prathigaa Vaaru - Keedu - Cheyuchunnaaru - 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Melu Chesinanduku Vaaru - Virodhulairi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12. దేవా నాకు దూరముగా - నుండకుము ప్రభో - 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రక్షకా నా సహాయమునకు - వేగమే రమ్ము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12. Devaa Naaku Dooramugaa - Nundakumu Prabho - 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Rakshakaa Naa Sahaayamunaku - Vegame Rammu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యెహోవా నీ కోపము చేత - గద్దింపకుము - ఆ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నీదు యుగ్రతచే నన్ను - శిక్షింపకుము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Yehovaa Nee Kopamu Chetha - Gaddimpakumu - 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Needu Yugrathache Nannu - Shikshimpakumu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నాలో గట్టిగా నీ బాణములు - నాటి యున్నవి - 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 మీద నీ చెయ్యి భార - ముగా నున్నది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Naalo Gattigaa Nee Baanamulu - Naati Yunnavi - 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 Meeda Nee Cheyyi Bhaara - Mugaa Nunnadi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నీ కోపముచే నా యారోగ్యము - విడిచిపోయెను - 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పాపముచే నా యెముకలలో - స్వస్థత లేదు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Nee Kopamuche Naa Yaarogyamu - Vidichipoyenu - 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Paapamuche Naa Yemukalalo - Svasthatha Ledu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నా దోషములు నా తలమీద - పొర్లిపోయినవి - 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నాపై మోయలేని బరువు - వలె నున్నవి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Naa Doshamulu Naa Thalameeda - Porlipoyinavi - 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Naapai Moyaleni Baruvu - Vale Nunnavi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మూర్ఖతచే నా గాయములు - దుర్వాసనబట్టే - 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దుఃఖా క్రాంతుడనై - దినమెల్ల తిరుగుచున్నాను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Moorkhathache Naa Gaayamulu - Durvaasanabatte - 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Duhkhaa Kraanthudanai - Dinamella Thiruguchunnaanu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నా నడుము తాపముచే నిండి - ఆరోగ్యములేదు - 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నేను సొమ్మసిల్లి బహుగా - నలిగియున్నాను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Naa Nadumu Thaapamuche Nindi - Aarogyamuledu - 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Nenu Sommasilli Bahugaa - Naligiyunnaanu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మనోవేదన బట్టి కేకలు - వేయుచున్నాను - 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కనబడుచున్నది నీకు నా యభి - లాషయంతయు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Manovedana Batti Kekalu - Veyuchunnaanu - 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Kanabaduchunnadi Neeku Naa Yabhi - Laashayanthayu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నా నిట్టూర్పులు నీకు దాచ - బడియుండలేదు - 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 గుండె కొట్టుకొని బలము - విడచిపోయెను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Naa Nittoorpulu Neeku Daacha - Badiyundaledu - 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 Gunde Kottukoni Balamu - Vidachipoyenu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2026-08-11T18:47:25Z</dcterms:created>
  <dcterms:modified xsi:type="dcterms:W3CDTF">2026-08-11T18:47:25Z</dcterms:modified>
</cp:coreProperties>
</file>