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చూడాలని ఉన్నది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Choodaalani Unnadi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చూడాలని ఉన్నది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యేసుని చూడాలని ఉన్నది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Choodaalani 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Yesuni Choodaalani 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కోట్లాది దూతలు నిత్యము పరిశుద్ధుడని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కొనియాడుచుండగా చూడాలని (2)       ||చూడాలని||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Kotlaadi Doothalu Nithyamu Parishuddhudani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Koniyaaduchundagaa Choodaalani (2)      ||Choodaalani||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పగలు ఎగురు బాణమైనను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రాత్రి కలుగు భయముకైనను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Pagalu Eguru Baanamainanu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Raathri Kalugu Bhayamukainanu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కదలక నను కాపాడే నా నాథుడే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ఉన్నవాడవు అను వాడవు రానున్న వాడవు (2)       ||చూడాలని||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Kadalaka Nanu Kaapaade Naa Naathuda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Unnavaadavu Anu Vaadavu Raanunna Vaadavu (2)      ||Choodaalani||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పాదములకు దీపమై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త్రోవలకు వెలుగువై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Paadamulaku Deepamai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Throvalaku Veluguvai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వీడని ఎడబాయని నా తోడువు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కంటికి రెప్పలా కాపాడే నాథుడ నీవే (2)       ||చూడాలని||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Veedani Edabaayani Naa Thoduvu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Kantiki Reppala Kaapaade Naathuda Neeve (2)      ||Choodaalani||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2026-02-25T09:26:11Z</dcterms:created>
  <dcterms:modified xsi:type="dcterms:W3CDTF">2026-02-25T09:26:11Z</dcterms:modified>
</cp:coreProperties>
</file>