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జయశీలుడవగు ఓ మా ప్రభువా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Jayasheeludavagu O Maa Prabhuvaa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జయశీలుడవగు ఓ మా ప్రభువా -  జయగీతముల్ పాడెదం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Jayasheeludavagu O Maa Prabhuvaa -  Jayageethamul Paadedan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పాపంబు చేత పడిచెడిన మమ్ము కరుణించి రక్షించితివి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కృతజ్ఞతచే హృదయము నిండె స్తుయింతుమో మా ప్రభు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Paapambu Chetha Padichedina Mammu Karuninchi Rakshinchithivi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Kruthagnathache Hrudayamu Ninde Sthuyinthumo Maa Prabhu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నీతియేలేని మా నీచ బ్రతుకుల్ నీ యందు స్థిరమాయెను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ఉదయించెమాపై నీతి సూర్యుండు ముదమార ప్రణుతింతుము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Neethiyeleni Maa Neecha Brathukul Nee Yandu Sthiramaayenu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Udayinchemaapai Neethi Sooryundu Mudamaara Pranuthinthumu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అవిధేయతతో అవివేకులమై కోల్పోతిమి భాగ్యంబును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జ్ఞాన ఘనత ఐశ్వర్యములను దయతోడ నొసగితివి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Avidheyathatho Avivekulamai Kolpothimi Bhaagyambunu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Gnaana Ghanatha Aishvaryamulanu Dayathoda Nosagithivi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శత్రుని వురిలో చిక్కిన మాతో నా సొత్తు మీరంటివి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భయభీతిలోన అభయంబు నిచ్చి విడిపించితివి మా ప్రభో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Shathruni Vurilo Chikkina Maatho Naa Soththu Meerantivi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Bhayabheethilona Abhayambu Nichchi Vidipinchithivi Maa Prabho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యుద్దంబు నాది నిలుచుండి చూడుడి నేనిచ్చు రక్షణను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అని ప్రభూ నీవు పోరాడితివి మా పక్షమందు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Yuddambu Naadi Niluchundi Choodudi Nenichchu Rakshananu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Ani Prabhoo Neevu Poraadithivi Maa Pakshamandu Neeve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క్రీస్తేసు ప్రభులో ప్రతిస్థలమందు విజయోత్సాహముతో మము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ఊరేగించుచు మహిమ నొందుచున్న దేవా స్తోత్రములు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Kreesthesu Prabhulo Prathisthalamandu Vijayothsaahamutho Mamu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Ooreginchuchu Mahima Nonduchunna Devaa Sthothramulu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పరిపూర్ణ కృపతో నీ విశ్వాస్యతను కనుపరచు కొంటివి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విడువబడిన మమ్ము వివాహితగా జేసె హల్లెలూయా పాడెదము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Paripoorna Krupatho Nee Vishvaasyathanu Kanuparachu Kontivi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Viduvabadina Mammu Vivaahithagaa Jese Hallelooyaa Paadedamu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2026-08-11T18:48:47Z</dcterms:created>
  <dcterms:modified xsi:type="dcterms:W3CDTF">2026-08-11T18:48:47Z</dcterms:modified>
</cp:coreProperties>
</file>