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సూర్యుడా క్రీస్తేసు నాధుడా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Sooryudaa Kreesthesu Naadhudaa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సూర్యుడా క్రీస్తేసు నాధుడా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కాంతిని నాలో నుదయింప జేయుమా,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Sooryudaa Kreesthesu Naadhudaa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Kaanthini Naalo Nudayimpa Jeyumaa,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ప్రభూ నన్ను వెలిగించుమా||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నేనే లోకానికి - వెలుగై యున్నా 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Prabhoo Nannu Veliginchumaa||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Nene Lokaaniki - Velugai Yunnaa Nani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మీరు లోకానికి - వెలుగై యుండా 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ఆదేశించినావు గాన - నాలో నుదయించుమా,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Meeru Lokaaniki - Velugai Yundaa 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Aadeshinchinaavu Gaana - Naalo Nudayinchumaa,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ప్రభూ నన్ను వెలిగించుమా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Prabhoo Nannu Veliginchumaa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2026-08-11T18:46:58Z</dcterms:created>
  <dcterms:modified xsi:type="dcterms:W3CDTF">2026-08-11T18:46:58Z</dcterms:modified>
</cp:coreProperties>
</file>