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కొరకు నా ప్రాణం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Koraku Naa Praanam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కొరకు నా ప్రాణం ఆశపడుచున్నది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కొరకు నా కనులు ఎదురు చూచుచున్నవి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Koraku Naa Praanam Aashapaduchunnadi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Koraku Naa Kanulu Eduru Choochuchunnavi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హృదయమంత వేదనతో నిండియున్నది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ఆదరణే లేక ఒంటరైనది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Hrudayamantha Vedanatho Nindiyunnadi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Aadarane Leka Ontarainadi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 కన్నీరు తుడువుము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హత్తుకొని నన్ను ముద్దాడుము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 Kanneeru Thuduvumu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Hatthukoni Nannu Muddhaadumu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పాపం చేసి నీకు దూరమయ్యాను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గన్న ప్రేమని విడిచి నేను వెళ్లాను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 Chesi Neeku Dooramayyaanu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Ganna Premani Vidichi Nenu Vellaanu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మాటలను మీరి లోకాన్ని చేరాను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పాపాన్ని ప్రేమించి హీనుడనయ్యాను (2)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Maatalanu Meeri Lokaanni Cheraanu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Paapaanni Preminchi Heenudanayyaanu (2)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హృదయ వేదనకు కారణమైనాను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దోషిగా నీ యెదుట నే నిలిచియున్నాను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Hrudaya Vedanaku Kaaranamainaanu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Doshigaa Nee Yeduta Ne Nilichiyunnaanu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మన్నించుమా నా తండ్రి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Manninchumaa Naa Thandri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2026-02-25T09:34:34Z</dcterms:created>
  <dcterms:modified xsi:type="dcterms:W3CDTF">2026-02-25T09:34:34Z</dcterms:modified>
</cp:coreProperties>
</file>