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గడచిన కాలమంతా ఉన్నావా యేసుని చెంత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Gadachina Kaalamanthaa Unnaavaa Yesuni Chentha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గడచిన కాలమంతా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Gadachina Kaalamanthaa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ఉన్నావా యేసుని చెంత (2)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Unnaavaa Yesuni Chentha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ఎక్కడ నీ హృదయమంతా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Ekkada Nee Hrudayamanthaa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ఈ లోకంలో ఉందా కొంత (2)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Lokamlo Undaa Kontha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యోచించుమా ఆలోచించుమా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Yochinchumaa Aalochinchumaa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ఓ.. సోదరా - నా.. సోదరి   ||గడచిన||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O.. Sodaraa - Naa.. Sodari ||Gadachina||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కాలమంత గడచుచుండగా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Kaalamantha Gadachuchundagaa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బ్రతుకేమో చూడ దండగా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Brathukemo Chooda Dandagaa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యేసునెరిగి నీవు ఏమి లాభము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Yesunerigi Neevu Emi Laabhamu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క్రీస్తుకే కదా అవమానము    ||యోచించుమా||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Kreesthuke Kadaa Avamaanamu ||Yochinchumaa||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నులి వెచ్చగా ఉంటే నీవు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Nuli Vechchagaa Unte Neevu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ఉమ్మి వేయబడుదువు కాదా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Ummi Veyabaduduvu Kaadaa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ఇంతకాలం నీవు చచ్చి ఉంటివా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Inthakaalam Neevu Chachchi Untivaa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పేరుకు మాత్రం మిగిలి ఉంటివా    ||యోచించుమా||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Peruku Maathram Migili Untivaa ||Yochinchumaa||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నిన్న నేడు ఏక రీతిగా ఉండి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Ninna Nedu Eka Reethigaa Undi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ప్రేమతో మీకై చూస్తున్నాడండి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Prematho Meekai Choosthunnaadandi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హృదయం తలుపు తట్టుచుండగా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Hrudayam Thalupu Thattuchundagaa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నీవెందుకో తీయకుంటివా    ||యోచించుమా||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Neevenduko Theeyakuntivaa ||Yochinchumaa||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2026-09-21T05:07:33Z</dcterms:created>
  <dcterms:modified xsi:type="dcterms:W3CDTF">2026-09-21T05:07:33Z</dcterms:modified>
</cp:coreProperties>
</file>