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నా ప్రాణమా యెహోవాను స్తుతించు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Naa Praanamaa Yehovaanu Sthuthinchu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క్రుంగినట్టి జనుల - నింగికెత్తెడు వాడాయనే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నీతిమంతుల నెల్లరిని - యెహోవా ప్రేమించున్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Krungginatti Janula - Ninggikeththedu Vaadaayane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Neethimanthula Nellarini - Yehovaa Preminchun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పరదేశ వాసులను - కాపాడు వాడాయనే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వేరుదిక్కులేని వారిని విధవల నాదరించును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Paradesha Vaasulanu - Kaapaadu Vaadaayane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Verudikkuleni Vaarini Vidhavala Naadarinchunu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భక్తిహీనుల దారిని - వంకరగా జేయును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యెహోవాయే తరతరములు పరిపా - లించుచుండును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Bhakthiheenula Daarini - Vangkaragaa Jeyunu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Yehovaaye Tharatharamulu Paripaa - Linchuchundunu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సీయోను నీ దేవుడు - తరతరములు రాజ్య మేలును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యెహోవాను స్తుతించుడి - హల్లెలూయా ఆమెన్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Seeyonu Nee Devudu - Tharatharamulu Raajya Melunu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Yehovaanu Sthuthinchudi - Hallelooyaa Aamen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నా ప్రాణమా - యెహోవాను స్తుతించు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Naa Praanamaa - Yehovaanu Sthuthinchu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జీవితకాలమంతయు నే నెహోవాను స్తుతించెదను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బ్రతుకు కాలమంతయు - నా దేవుని కీర్తింతును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Jeevithakaalamanthayu Ne Nehovaanu Sthuthinchedanu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Brathuku Kaalamanthayu - Naa Devuni Keerthinthunu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రాజుల చేతనైనను - మరి నరుల చేతనైనను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రక్షణ్య భాగ్యము కల్గదు వారిని - నమ్ముకొనకండి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Raajula Chethanainanu - Mari Narula Chethanainanu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Rakshanya Bhaagyamu Kalgadu Vaarini - Nammukonakandi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వారి ప్రాణము నశియించును - వారు మంటిలో గలసెదరు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సంకల్పములన్నియు నీ దినమే - నాశనము నొందున్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Vaari Praanamu Nashiyinchunu - Vaaru Mantilo Galasedaru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Sangkalpamulanniyu Nee Diname - Naashanamu Nondun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యాకోబు దేవుండు - ఎవ్వనికి సాయంబగునో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యెవడెహోవా మీద ఆశపెట్టునో - వాడే ధన్యుడు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Yaakobu Devundu - Evvaniki Saayambaguno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Yevadehovaa Meeda Aashapettuno - Vaade Dhanyudu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ఆకాశ భూమి సముద్రం - దానిలోని దంత సృజించెన్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తండ్రి యెన్నండైన తన మా- - టలు తప్పనివాడు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Aakaasha Bhoomi Samudran - Daaniloni Dantha Srujinchen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Thandri Yennandaina Thana Maa- - Talu Thappanivaadu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బాధ నొందినవారికి - అతడే న్యాయము తీర్చున్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ఆకలిగొనినట్టి వారికి ఆ - హారము దయచేయున్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Baadha Nondinavaariki - Athade Nyaayamu Theerchun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Aakaligoninatti Vaariki Aa - Haaramu Dayacheyun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బంధింపబడిన వారికి బంధములాయన ద్రుంచున్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పుట్టంధుల కన్నులను యెహోవా - తెరవజేసెడివాడు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Bandhimpabadina Vaariki Bandhamulaayana Drunchun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Puttandhula Kannulanu Yehovaa - Theravajesedivaadu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2026-08-11T18:47:52Z</dcterms:created>
  <dcterms:modified xsi:type="dcterms:W3CDTF">2026-08-11T18:47:52Z</dcterms:modified>
</cp:coreProperties>
</file>