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 తొలి సంధ్య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 Tholi Sandhya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 తొలి సంధ్య నీతోనే ఆరంభం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 మలి సంధ్య నీతోనే అంతము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 Tholi Sandhya Neethone Aarambham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 Mali Sandhya Neethone Anthamu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 యాత్రకు మలి సంధ్య ఆసన్నమౌతుంది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సిద్ధపరచు యేసు నాథా నీతోనుండుటకు (2)         ||జీవన||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 Yaathraku Mali Sandhya Aasannamauthundi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Siddha Parachu Yesu Naatha Neethonundutaku (2) ||Jeevana||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 యాత్రలో ఎన్నో అవరోధాలు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 గమనంలో ఎన్నో అవమానాలు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 Yaathralo Enno Avarodhaalu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 Gamanamlo Enno Avamaaanaalu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లేని ఇతరుల పోలి దుఃఖించను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భారము నీపై మోపి ముందుకు సాగుచున్నాను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Leni Itharula Poli Dukhinchanu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Bhaaramu Neepai Mopi Munduku Saaguchunnaanu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నీవే నా ఆశ్రయ దుర్గము (2)         ||జీవన||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Neeve Naa Aashraya Durgamu (2)        ||Jeevana||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పూర్వికులందరు ఎప్పుడో గతించారు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ఏదో ఒక రోజున నా యాత్ర ముగించెదను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Poorvikulandaru Eppudo Gathinchaaru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Edo Oka Rojuna Naa Yaathra Muginchedanu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శేష జీవితమంతయు నీకే అర్పించితినయ్యా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వేష భాషయులన్నియు నీకే సమర్పింతును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Shesha Jeevithamanthayu Neeke Arpinchithinayyaa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Vesha Bhaashayulanniyu Neeke Samarpinthunu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నను నీ సాక్షిగ నిల్పుమా (2)         ||జీవన||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Nanu Nee Saakshiga Nilpumaa (2)        ||Jeevana||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2026-02-25T09:35:51Z</dcterms:created>
  <dcterms:modified xsi:type="dcterms:W3CDTF">2026-02-25T09:35:51Z</dcterms:modified>
</cp:coreProperties>
</file>