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మట్టివిరి వట్టివిర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Mattiviri Vattivira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శాపాన్ని తెచ్చు కొన్నావే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Shaapaanni Thechchu Konnaave Ayyayyo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పాపాన్ని పాతిపెట్టి – దోషాన్ని దాచిపెట్టి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దొరలాగ తిరుగుచున్నావే –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Paapaanni Paathipetti – Doshaanni Daachipetti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Doralaaga Thiruguchunnaave – Ayyayyo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తొందరలో దొరికిపోతావే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Thondaralo Dorikipothaave Ayyayyo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పాపం ఒప్పుకుంటే ఆ పాపం విడిచిపెడితే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పరలోకం నిన్ను చేర్చునులే యేసయ్య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Paapan Oppukunte Aa Paapan Vidichipedithe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Paralokan Ninnu Cherchunule Yesayya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పాపం కడిగివేయునులే మెస్సయ్య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Paapan Kadigiveyunule Messayya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మట్టివిరా వట్టివిరా మన్నువురా మన్నవురా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కాయము మాయము ఖాయమురా అయ్యయో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Mattiviraa Vattiviraa Mannuvuraa Mannavuraa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Kaayamu Maayamu Khaayamuraa Ayyayo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అటుచేసి ఇటుచేసి – అందరిని మోసం చేసి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సంఘాన్ని రెండుగ చీల్చావే –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Atuchesi Ituchesi – Andarini Mosan Chesi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Sangghaanni Renduga Cheelchaave – Ayyayyo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గోతిలో నువ్వే పడ్డావే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Gothilo Nuvve Paddaave Ayyayyo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నువు వేసిన వేషాలు నువు చేసిన మోసాలు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నరకాగ్నికి నిన్ను చేర్చునులే –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Nuvu Vesina Veshaalu Nuvu Chesina Mosaalu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Narakaagniki Ninnu Cherchunule – Ayyayyo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నరకాగ్నిలో కాలిపోదువులే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Narakaagnilo Kaalipoduvule Ayyayyo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బ్రతుకు దెరువుకోసం బైబిల్ను చేతబట్టి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పరమార్ధం మర్చిపోయావే –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Brathuku Deruvukosan Baibilnu Chethabatti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Paramaardhan Marchipoyaave – Ayyayyo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ఆత్మలతో ఆడుకొన్నావే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Aathmalatho Aadukonnaave Ayyayyo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సేవకోసం – పంపిన సొమ్ములన్నీ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సొంతానికి ఖర్చు చేసావే – అయ్యయ్యో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Sevakosan – Pampina Sommulannee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Sonthaaniki Kharchu Chesaave – Ayyayyo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2026-08-24T10:17:03Z</dcterms:created>
  <dcterms:modified xsi:type="dcterms:W3CDTF">2026-08-24T10:17:03Z</dcterms:modified>
</cp:coreProperties>
</file>