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శాంతిదాయక యేసు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Shaanthidaayaka Yesu Prabhoo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పరలోకానంద పరిపూర్ణుడా - సకలాశీర్వాద సంయుతుడా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ఘనత ప్రభావంబులు - నీవే యని ప్రహర్షించెదము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Paralokaananda Paripoornudaa - Sakalaasheervaada Sanyuthudaa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Ghanatha Prabhaavambulu - Neeve Yani Praharshinchedamu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శాంతిదాయక యేసు ప్రభూ - శాంతిదాయక యేసు శాంతిదాయక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Shaanthidaayaka Yesu Prabhoo - Shaanthidaayaka Yesu Shaanthidaayaka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ధవళవర్ణుడ రత్న వర్ణుడ - మహిమపూర్ణుడ మనోహరుడా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రాజ్య మహిమకు పిల్చిన (2) సత్యముగ నిన్ను పూజించెదము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Dhavalavarnuda Rathna Varnuda - Mahimapoornuda Manoharudaa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Raajya Mahimaku Pilchina (2) Sathyamuga Ninnu Poojinchedamu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పరజనులను పరదేశులను - పరిశుద్ధులతో నైక్యపరచి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పౌరులుగా మార్చి - పరలోక పిలుపుకు లోబర్చిన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Parajanulanu Paradeshulanu - Parishuddhalatho Naikyaparachi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Paurulugaa Maarchi - Paraloka Pilupuku Lobarchina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సువార్తతో మమ్ము పిలిచితివి - సువార్తికులుగ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రిక్తులకు మహదైశ్వర్య మిచ్చి - శక్తితో వారసులుగ చేసిన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Suvaarthatho Mammu Pilichithivi - Suvaarthikuluga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Rikthulaku Mahadaishvarya Michchi - Shakthitho Vaarasuluga Chesina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ఆదియం దేర్పరచు కొంటివి - ఏవి నీచమో ఏవి ఘనమో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గురుతుపట్టి ఎరుగ మంటివి - నోరుగ జేతునను వాగ్దానము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Aadiyan Derparachu Kontivi - Evi Neechamo Evi Ghanamo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Guruthupatti Eruga Mantivi - Noruga Jethunanu Vaagdaanamu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స్వర్ణమయుడా కాంక్షణీయుడా - పదివేలలో గుర్తింప యోగ్యుడా"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బోధింప నేర్పు శుద్ధాత్ముని - శోధింపలేని ఐశ్వర్యము 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Svarnamayudaa Kaangkshaneeyudaa - Padivelalo Gurthimpa Yogyudaa"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Bodhimpa Nerpu Shuddhaathmuni - Shodhimpaleni Aishvaryamu Nichche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అక్షయ జీవమిచ్చిన రక్షక - పరీక్షలో నిల్చు నిరీక్షణలో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 దేహ మిచ్చెదవని - ప్రత్యక్షతకై వేచియుండెదము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Akshaya Jeevamichchina Rakshaka - Pareekshalo Nilchu Nireekshanalo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Akshaya Deha Michchedavani - Prathyakshathakai Vechiyundedamu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సర్వ కృపానిధి సర్వేశ్వరా - సర్వము స్వతంత్రించుకొన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ఉర్వియందు విజయములే యని - సర్వోన్నతుడు నుడివెను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Sarva Krupanidhi Sarveshvaraa - Sarvamu Svathanthrinchukona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Urviyandu Vijayamule Yani - Sarvonnathudu Nudivenu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2026-08-11T18:48:23Z</dcterms:created>
  <dcterms:modified xsi:type="dcterms:W3CDTF">2026-08-11T18:48:23Z</dcterms:modified>
</cp:coreProperties>
</file>