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Friend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we weak and heavy-laden,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Cumbered with a load of care?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Savior, still our refuge—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it to the Lord in prayer.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thy friends despise, forsake thee?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it to the Lord in prayer!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arms He’ll take and shield thee,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wilt find a solace there.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friend we have in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our sins and griefs to bear!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privilege to carry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to God in prayer!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peace we often forfeit,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what needless pain we bear,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because we do not carry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to God in prayer!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we trials and temptations?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there trouble anywhere?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should never be discouraged—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it to the Lord in prayer.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we find a friend so faithful,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all our sorrows share?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knows our every weakness;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it to the Lord in prayer.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2026-02-25T08:46:11Z</dcterms:created>
  <dcterms:modified xsi:type="dcterms:W3CDTF">2026-02-25T08:46:11Z</dcterms:modified>
</cp:coreProperties>
</file>