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సన్నిధియే నా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Sannidhiye Naa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సన్నిధియే నా ఆశ్రయం దేవా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వాక్యమే తోడుగా అనుదినం ప్రభువా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Sannidhiye Naa Aashrayam Devaa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Vaakyame Thoduga Anudinam Prabhuvaa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మహిమ గల నా యేసు రాజా (2)      ||నీ సన్నిధియే||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Mahima Gala Naa Yesu Raajaa (2)       ||Nee Sannidhiye||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ఆలయములో ధ్యానించుటకు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ఒక వరము అడిగితి యేసుని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Aalayamulo Dhyaaninchutaku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Oka Varamu Adigithi Yesuni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ప్రసన్నత నాకు చూపుము (2)      ||నీ సన్నిధియే||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Prasannatha Naaku Choopumu (2)       ||Nee Sannidhiye||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ఆపత్కాలమున నన్ను నీ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పర్ణశాలలో దాచినావు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Aapathkaalamuna Nannu Nee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Parnashaalalo Daachinaavu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గుడారపు మాటున (2)      ||నీ సన్నిధియే||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Gudaarapu Maatuna (2)       ||Nee Sannidhiye||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2026-02-25T08:38:06Z</dcterms:created>
  <dcterms:modified xsi:type="dcterms:W3CDTF">2026-02-25T08:38:06Z</dcterms:modified>
</cp:coreProperties>
</file>