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 వెలిసింది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 Velisindi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ఇమ్మానుయేలువు నీవేనని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మనసారా కొలిచాములే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Immaanuyeluvu Neevenani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Manasaaraa Kolichaamule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యూదుల రాజువు నీవేనని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ఘనపరచి పొగిడాములే        ||తార||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Yoodula Raajuvu Neevenani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Ghanaparachi Pogidaamule         ||Thaara||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 వెలిసింది ఆ నింగిలో ధరణి మురిసింది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వచ్చింది సువార్తను మాకు తెలిపింది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 Velisindi Aa Ningilo Dharani Murisindi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Vachchindi Suvaarthanu Maaku Thelipindi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రాజు పుట్టాడని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 రాజు ఉదయించాడని (2)         ||తార||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Raaju Puttaadani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Yoodula Raaju Udayinchaadani (2)         ||Thaara||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మందను విడచి మమ్మును మరచి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మేమంతా కలిసి వెళ్ళాములే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Mandanu Vidachi Mammunu Marachi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Memanthaa Kalisi Vellaamule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ఊరిలో ఆ పాకలో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గానాలు పాడాములే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Oorilo Aa Paakalo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Gaanaalu Paadaamule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ఇక సంబరమే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రక్షణ ఆనందమే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Ika Sambarame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Rakshana Aanandame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స్తోత్రార్పణే మా రారాజుకే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క్రిస్మస్ ఆర్భాటమే         ||తార||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Sthothraarpane Maa Raaraajuke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Christmas Aarbhaatame           ||Thaara||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బంగారమును సాంబ్రాణియు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బోళంబును తెచ్చాములే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Bangaaramunu Saambraaniyu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Bolambunu Thechchaamule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యింటిలో మా కంటితో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కనులారా గాంచాములే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Yintilo Maa Kantitho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Kanulaaraa Gaanchaamule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2026-02-25T09:26:33Z</dcterms:created>
  <dcterms:modified xsi:type="dcterms:W3CDTF">2026-02-25T09:26:33Z</dcterms:modified>
</cp:coreProperties>
</file>