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all, You're the best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joy, my righteousness,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love You Lord.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to know the power of Your risen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know You in Your sufferings;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become like You in Your death, my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with You to live and never die.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You, Jesus, knowing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greater thing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all, You're the best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joy, my righteousness,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love You Lord.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once held dear, built my life upon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this world reveres and wars to own;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once thought gain I have counted loss,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Spent and worthless now compared to this.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You, Jesus, knowing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greater thing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all, You're the best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joy, my righteousness,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love You Lord.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my heart's desire is to know You more,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found in You and known as Yours,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possess by faith what I could not earn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surpassing gift of righteousness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You, Jesus, knowing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greater thing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2026-08-24T07:34:31Z</dcterms:created>
  <dcterms:modified xsi:type="dcterms:W3CDTF">2026-08-24T07:34:31Z</dcterms:modified>
</cp:coreProperties>
</file>