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మాయలోక మాయలో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Maayaloka Maayalo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వచ్చున్ మరణము వచ్చున్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Vachchun Maranamu Vachchun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 ముగియున్ (1) - మానవులపై కృపకాలము  - దాటిపోవును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 Mugiyun (1) - Maanavulapai Krupakaalamu  - Daatipovunu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మాయలోక మాయలో నేల మున్గి తిరిగెదవు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కాయము నిన్ను మోసముచేయు కాలమాయెను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Maayaloka Maayalo Nela Mungi Thirigedavu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Kaayamu Ninnu Mosamucheyu Kaalamaayenu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పాతాళము నిన్ను మ్రింగ కాచి నిల్చెను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ప్రాణనాథుడేసు నిన్నురక్షింప వచ్చెను ||మరణ||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Paathaalamu Ninnu Mringga Kaachi Nilchenu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Praananaathudesu Ninnurakshimpa Vachchenu ||Marana||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వేదవాక్యము మారక పూర్తియగును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దేవకోపము మానవులకై పోయబడును ||మరణ|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Vedavaakyamu Maaraka Poorthiyagunu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Devakopamu Maanavulakai Poyabadunu ||Marana|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లోకము దిగుల్ కలహములతో తత్తరిల్లును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మేఘమందు యేసు రాజు కానిపించును ||మరణ||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Lokamu Digul Kalahamulatho Thaththarillunu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Meghamandu Yesu Raaju Kaanipinchunu ||Marana||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యేసు నేనే మార్గం సత్యం జీవము నేనే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మోసపోకు డెందు మార్గం వేరే లేదనెన్ ||మరణ||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Yesu Nene Maargan Sathyan Jeevamu Nene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Mosapoku Dendu Maargan Vere Ledanen ||Marana||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పాపికై మరణించిన యేసు కాచి నిల్చెను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పాపి! నిన్ను పిల్చుచున్నాడు చెంత జేరుమా ||మరణ|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Paapikai Maraninchina Yesu Kaachi Nilchenu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Paapi! Ninnu Pilchuchunnaadu Chentha Jerumaa ||Marana|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2026-08-11T18:43:51Z</dcterms:created>
  <dcterms:modified xsi:type="dcterms:W3CDTF">2026-08-11T18:43:51Z</dcterms:modified>
</cp:coreProperties>
</file>