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What My Hands Have Done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grace alone,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 can pardon speak;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power alone, O Son of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this sore bondage break.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work, save Thine,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other blood will do;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strength, save that which is divine,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bear me safely through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bless the Christ of God;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rest on love divine;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 unfaltering lip and heart,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call this Savior mine.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cross dispels each doubt;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bury in His tomb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thought of unbelief and fear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lingering shade of gloom.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praise the God of grace;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trust His truth and might;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calls me His, I call Him mine,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God, my joy, my light.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what my hands have done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save my guilty soul;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'Tis He who saveth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freely pardon gives;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love because He loveth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live because He lives.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what my toiling flesh has borne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make my spirit whole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what I feel or do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give me peace with God;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all my prayers and sighs and tears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bear my awful load.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work alone, O Christ,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ease this weight of sin;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blood alone, O Lamb of God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give me peace within.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love to me, O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mine, O Lord, to Thee,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rid me of this dark unrest,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set my spirit free.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2026-08-24T07:34:51Z</dcterms:created>
  <dcterms:modified xsi:type="dcterms:W3CDTF">2026-08-24T07:34:51Z</dcterms:modified>
</cp:coreProperties>
</file>